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62560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1pPr>
    <a:lvl2pPr marL="0" marR="0" indent="3429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2pPr>
    <a:lvl3pPr marL="0" marR="0" indent="6858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3pPr>
    <a:lvl4pPr marL="0" marR="0" indent="10287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4pPr>
    <a:lvl5pPr marL="0" marR="0" indent="13716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5pPr>
    <a:lvl6pPr marL="0" marR="0" indent="17145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6pPr>
    <a:lvl7pPr marL="0" marR="0" indent="20574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7pPr>
    <a:lvl8pPr marL="0" marR="0" indent="24003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8pPr>
    <a:lvl9pPr marL="0" marR="0" indent="27432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4096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55" d="100"/>
          <a:sy n="55" d="100"/>
        </p:scale>
        <p:origin x="1944" y="174"/>
      </p:cViewPr>
      <p:guideLst>
        <p:guide orient="horz" pos="4096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2" name="Shape 4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74700" latinLnBrk="0">
      <a:defRPr sz="400">
        <a:latin typeface="Lucida Grande"/>
        <a:ea typeface="Lucida Grande"/>
        <a:cs typeface="Lucida Grande"/>
        <a:sym typeface="Lucida Grande"/>
      </a:defRPr>
    </a:lvl1pPr>
    <a:lvl2pPr indent="228600" defTabSz="774700" latinLnBrk="0">
      <a:defRPr sz="400">
        <a:latin typeface="Lucida Grande"/>
        <a:ea typeface="Lucida Grande"/>
        <a:cs typeface="Lucida Grande"/>
        <a:sym typeface="Lucida Grande"/>
      </a:defRPr>
    </a:lvl2pPr>
    <a:lvl3pPr indent="457200" defTabSz="774700" latinLnBrk="0">
      <a:defRPr sz="400">
        <a:latin typeface="Lucida Grande"/>
        <a:ea typeface="Lucida Grande"/>
        <a:cs typeface="Lucida Grande"/>
        <a:sym typeface="Lucida Grande"/>
      </a:defRPr>
    </a:lvl3pPr>
    <a:lvl4pPr indent="685800" defTabSz="774700" latinLnBrk="0">
      <a:defRPr sz="400">
        <a:latin typeface="Lucida Grande"/>
        <a:ea typeface="Lucida Grande"/>
        <a:cs typeface="Lucida Grande"/>
        <a:sym typeface="Lucida Grande"/>
      </a:defRPr>
    </a:lvl4pPr>
    <a:lvl5pPr indent="914400" defTabSz="774700" latinLnBrk="0">
      <a:defRPr sz="400">
        <a:latin typeface="Lucida Grande"/>
        <a:ea typeface="Lucida Grande"/>
        <a:cs typeface="Lucida Grande"/>
        <a:sym typeface="Lucida Grande"/>
      </a:defRPr>
    </a:lvl5pPr>
    <a:lvl6pPr indent="1143000" defTabSz="774700" latinLnBrk="0">
      <a:defRPr sz="400">
        <a:latin typeface="Lucida Grande"/>
        <a:ea typeface="Lucida Grande"/>
        <a:cs typeface="Lucida Grande"/>
        <a:sym typeface="Lucida Grande"/>
      </a:defRPr>
    </a:lvl6pPr>
    <a:lvl7pPr indent="1371600" defTabSz="774700" latinLnBrk="0">
      <a:defRPr sz="400">
        <a:latin typeface="Lucida Grande"/>
        <a:ea typeface="Lucida Grande"/>
        <a:cs typeface="Lucida Grande"/>
        <a:sym typeface="Lucida Grande"/>
      </a:defRPr>
    </a:lvl7pPr>
    <a:lvl8pPr indent="1600200" defTabSz="774700" latinLnBrk="0">
      <a:defRPr sz="400">
        <a:latin typeface="Lucida Grande"/>
        <a:ea typeface="Lucida Grande"/>
        <a:cs typeface="Lucida Grande"/>
        <a:sym typeface="Lucida Grande"/>
      </a:defRPr>
    </a:lvl8pPr>
    <a:lvl9pPr indent="1828800" defTabSz="774700" latinLnBrk="0">
      <a:defRPr sz="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folie PH Logo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body" sz="half" idx="13"/>
          </p:nvPr>
        </p:nvSpPr>
        <p:spPr>
          <a:xfrm>
            <a:off x="1447800" y="1854200"/>
            <a:ext cx="14109700" cy="403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SzTx/>
              <a:buNone/>
              <a:defRPr sz="64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58" name="Textebene 1"/>
          <p:cNvSpPr txBox="1">
            <a:spLocks noGrp="1"/>
          </p:cNvSpPr>
          <p:nvPr>
            <p:ph type="body" sz="quarter" idx="14"/>
          </p:nvPr>
        </p:nvSpPr>
        <p:spPr>
          <a:xfrm>
            <a:off x="1447800" y="6794500"/>
            <a:ext cx="14109700" cy="27264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0"/>
              </a:spcBef>
              <a:buSzTx/>
              <a:buNone/>
              <a:defRPr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 1</a:t>
            </a:r>
          </a:p>
        </p:txBody>
      </p:sp>
      <p:sp>
        <p:nvSpPr>
          <p:cNvPr id="59" name="Textebene 2…"/>
          <p:cNvSpPr txBox="1">
            <a:spLocks noGrp="1"/>
          </p:cNvSpPr>
          <p:nvPr>
            <p:ph type="body" sz="quarter" idx="15"/>
          </p:nvPr>
        </p:nvSpPr>
        <p:spPr>
          <a:xfrm>
            <a:off x="1448494" y="10552371"/>
            <a:ext cx="2005212" cy="95477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2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3</a:t>
            </a:r>
          </a:p>
        </p:txBody>
      </p:sp>
      <p:sp>
        <p:nvSpPr>
          <p:cNvPr id="60" name="Textebene 4"/>
          <p:cNvSpPr txBox="1">
            <a:spLocks noGrp="1"/>
          </p:cNvSpPr>
          <p:nvPr>
            <p:ph type="body" sz="quarter" idx="16"/>
          </p:nvPr>
        </p:nvSpPr>
        <p:spPr>
          <a:xfrm>
            <a:off x="13716694" y="11022651"/>
            <a:ext cx="1913472" cy="484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3" indent="0"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4</a:t>
            </a:r>
          </a:p>
        </p:txBody>
      </p:sp>
      <p:pic>
        <p:nvPicPr>
          <p:cNvPr id="61" name="Pädagogische_Hochschule_Weingarten_logo.png" descr="Pädagogische_Hochschule_Weingarten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455" y="627121"/>
            <a:ext cx="2647052" cy="17007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62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3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4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5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6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0CB21765-9060-4FB6-A7C3-10A446D66BA3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7FD113-D83C-40C4-B5B5-F91451C405E4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0C3AD48B-3601-4E3F-83D0-47A960BAB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TEX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279588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75" name="Textebene 1…"/>
          <p:cNvSpPr txBox="1">
            <a:spLocks noGrp="1"/>
          </p:cNvSpPr>
          <p:nvPr>
            <p:ph type="body" idx="14"/>
          </p:nvPr>
        </p:nvSpPr>
        <p:spPr>
          <a:xfrm>
            <a:off x="1447800" y="3111500"/>
            <a:ext cx="14279588" cy="876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3200"/>
              </a:spcBef>
              <a:buSzTx/>
              <a:buNone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8000" indent="-508000">
              <a:spcBef>
                <a:spcPts val="3200"/>
              </a:spcBef>
              <a:defRPr sz="4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indent="-508000">
              <a:spcBef>
                <a:spcPts val="32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55700">
              <a:spcBef>
                <a:spcPts val="3200"/>
              </a:spcBef>
              <a:defRPr sz="3000">
                <a:latin typeface="Arial"/>
                <a:ea typeface="Arial"/>
                <a:cs typeface="Arial"/>
                <a:sym typeface="Arial"/>
              </a:defRPr>
            </a:lvl4pPr>
            <a:lvl5pPr marL="1600200">
              <a:spcBef>
                <a:spcPts val="3200"/>
              </a:spcBef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pic>
        <p:nvPicPr>
          <p:cNvPr id="76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1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77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8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9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80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8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1" name="Datumsplatzhalter 8">
            <a:extLst>
              <a:ext uri="{FF2B5EF4-FFF2-40B4-BE49-F238E27FC236}">
                <a16:creationId xmlns:a16="http://schemas.microsoft.com/office/drawing/2014/main" id="{7525D591-4F4A-4A32-84F1-C0355203C4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9EC41C-0DE9-49D4-87BA-57DCBD410451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2" name="Fußzeilenplatzhalter 9">
            <a:extLst>
              <a:ext uri="{FF2B5EF4-FFF2-40B4-BE49-F238E27FC236}">
                <a16:creationId xmlns:a16="http://schemas.microsoft.com/office/drawing/2014/main" id="{8B9F8ADE-3619-4D1F-ADE5-E7230C9E4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151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1447800" y="3077368"/>
            <a:ext cx="6319243" cy="86602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rPr dirty="0"/>
              <a:t>Textebene 1</a:t>
            </a:r>
          </a:p>
          <a:p>
            <a:pPr lvl="1"/>
            <a:r>
              <a:rPr dirty="0"/>
              <a:t>Textebene 2</a:t>
            </a:r>
          </a:p>
          <a:p>
            <a:pPr lvl="2"/>
            <a:r>
              <a:rPr dirty="0"/>
              <a:t>Textebene 3</a:t>
            </a:r>
          </a:p>
          <a:p>
            <a:pPr lvl="3"/>
            <a:r>
              <a:rPr dirty="0"/>
              <a:t>Textebene 4</a:t>
            </a:r>
          </a:p>
          <a:p>
            <a:pPr lvl="4"/>
            <a:r>
              <a:rPr dirty="0"/>
              <a:t>Textebene 5</a:t>
            </a:r>
          </a:p>
        </p:txBody>
      </p:sp>
      <p:sp>
        <p:nvSpPr>
          <p:cNvPr id="153" name="Textebene 1…"/>
          <p:cNvSpPr txBox="1">
            <a:spLocks noGrp="1"/>
          </p:cNvSpPr>
          <p:nvPr>
            <p:ph type="body" sz="half" idx="15"/>
          </p:nvPr>
        </p:nvSpPr>
        <p:spPr>
          <a:xfrm>
            <a:off x="8343900" y="3077368"/>
            <a:ext cx="6319243" cy="86602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grpSp>
        <p:nvGrpSpPr>
          <p:cNvPr id="15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15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15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94159E35-5741-4FB9-97DD-347F011E7526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46288F-B1B8-4F1D-B571-CC3AAEF78957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45ECE7C0-AD9F-462A-A1BF-8D3DF6C36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Bild Tex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212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8343900" y="3077368"/>
            <a:ext cx="6319243" cy="88410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14" name="Bild"/>
          <p:cNvSpPr>
            <a:spLocks noGrp="1"/>
          </p:cNvSpPr>
          <p:nvPr>
            <p:ph type="pic" sz="half" idx="15"/>
          </p:nvPr>
        </p:nvSpPr>
        <p:spPr>
          <a:xfrm>
            <a:off x="1447800" y="3251199"/>
            <a:ext cx="6284335" cy="8207662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5" name="Textebene"/>
          <p:cNvSpPr txBox="1">
            <a:spLocks noGrp="1"/>
          </p:cNvSpPr>
          <p:nvPr>
            <p:ph type="body" sz="quarter" idx="16"/>
          </p:nvPr>
        </p:nvSpPr>
        <p:spPr>
          <a:xfrm>
            <a:off x="1447800" y="11458861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grpSp>
        <p:nvGrpSpPr>
          <p:cNvPr id="220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16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7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8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9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2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8CF2DCB8-C64C-44C0-9541-2330D10FAD08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9231F-5FD4-426B-956B-70179D3734FE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53227782-33A8-4E7C-90EA-D9071FDAF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2 Bilder links ROT K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Titeltext</a:t>
            </a:r>
          </a:p>
        </p:txBody>
      </p:sp>
      <p:pic>
        <p:nvPicPr>
          <p:cNvPr id="248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8343900" y="3077368"/>
            <a:ext cx="6319243" cy="88410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50" name="Bild"/>
          <p:cNvSpPr>
            <a:spLocks noGrp="1"/>
          </p:cNvSpPr>
          <p:nvPr>
            <p:ph type="pic" sz="quarter" idx="15"/>
          </p:nvPr>
        </p:nvSpPr>
        <p:spPr>
          <a:xfrm>
            <a:off x="1447800" y="3251199"/>
            <a:ext cx="6284335" cy="374641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51" name="Textebene"/>
          <p:cNvSpPr txBox="1">
            <a:spLocks noGrp="1"/>
          </p:cNvSpPr>
          <p:nvPr>
            <p:ph type="body" sz="quarter" idx="16"/>
          </p:nvPr>
        </p:nvSpPr>
        <p:spPr>
          <a:xfrm>
            <a:off x="1447800" y="11458861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sp>
        <p:nvSpPr>
          <p:cNvPr id="252" name="Bild"/>
          <p:cNvSpPr>
            <a:spLocks noGrp="1"/>
          </p:cNvSpPr>
          <p:nvPr>
            <p:ph type="pic" sz="quarter" idx="17"/>
          </p:nvPr>
        </p:nvSpPr>
        <p:spPr>
          <a:xfrm>
            <a:off x="1447800" y="7689849"/>
            <a:ext cx="6284335" cy="374641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53" name="Textebene"/>
          <p:cNvSpPr txBox="1">
            <a:spLocks noGrp="1"/>
          </p:cNvSpPr>
          <p:nvPr>
            <p:ph type="body" sz="quarter" idx="18"/>
          </p:nvPr>
        </p:nvSpPr>
        <p:spPr>
          <a:xfrm>
            <a:off x="1447800" y="7012418"/>
            <a:ext cx="6284517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grpSp>
        <p:nvGrpSpPr>
          <p:cNvPr id="25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5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5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5" name="Datumsplatzhalter 8">
            <a:extLst>
              <a:ext uri="{FF2B5EF4-FFF2-40B4-BE49-F238E27FC236}">
                <a16:creationId xmlns:a16="http://schemas.microsoft.com/office/drawing/2014/main" id="{1963C19D-DA53-4673-B4F0-432144F8261F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033F25-8565-4537-8CC6-80E003C348DB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6" name="Fußzeilenplatzhalter 9">
            <a:extLst>
              <a:ext uri="{FF2B5EF4-FFF2-40B4-BE49-F238E27FC236}">
                <a16:creationId xmlns:a16="http://schemas.microsoft.com/office/drawing/2014/main" id="{2A118024-7AAE-46A7-9B96-EA28FD32C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haltsfolie 2 Bilder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285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4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90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1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2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3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9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8" name="Bild"/>
          <p:cNvSpPr>
            <a:spLocks noGrp="1"/>
          </p:cNvSpPr>
          <p:nvPr>
            <p:ph type="pic" sz="half" idx="14"/>
          </p:nvPr>
        </p:nvSpPr>
        <p:spPr>
          <a:xfrm>
            <a:off x="1447800" y="3251199"/>
            <a:ext cx="6284335" cy="815093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9" name="Textebene"/>
          <p:cNvSpPr txBox="1">
            <a:spLocks noGrp="1"/>
          </p:cNvSpPr>
          <p:nvPr>
            <p:ph type="body" sz="quarter" idx="15"/>
          </p:nvPr>
        </p:nvSpPr>
        <p:spPr>
          <a:xfrm>
            <a:off x="1447800" y="11402869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Textebene</a:t>
            </a:r>
          </a:p>
        </p:txBody>
      </p:sp>
      <p:sp>
        <p:nvSpPr>
          <p:cNvPr id="20" name="Bild"/>
          <p:cNvSpPr>
            <a:spLocks noGrp="1"/>
          </p:cNvSpPr>
          <p:nvPr>
            <p:ph type="pic" sz="half" idx="16"/>
          </p:nvPr>
        </p:nvSpPr>
        <p:spPr>
          <a:xfrm>
            <a:off x="8384165" y="3251199"/>
            <a:ext cx="6284335" cy="815093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" name="Textebene"/>
          <p:cNvSpPr txBox="1">
            <a:spLocks noGrp="1"/>
          </p:cNvSpPr>
          <p:nvPr>
            <p:ph type="body" sz="quarter" idx="17"/>
          </p:nvPr>
        </p:nvSpPr>
        <p:spPr>
          <a:xfrm>
            <a:off x="8384165" y="11402134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Textebene</a:t>
            </a:r>
          </a:p>
        </p:txBody>
      </p:sp>
      <p:sp>
        <p:nvSpPr>
          <p:cNvPr id="14" name="Datumsplatzhalter 8">
            <a:extLst>
              <a:ext uri="{FF2B5EF4-FFF2-40B4-BE49-F238E27FC236}">
                <a16:creationId xmlns:a16="http://schemas.microsoft.com/office/drawing/2014/main" id="{15425F2B-A8FE-4E15-8F08-77610216AAE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FB5C59-0635-49BF-8E7D-ED828E33309D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5" name="Fußzeilenplatzhalter 9">
            <a:extLst>
              <a:ext uri="{FF2B5EF4-FFF2-40B4-BE49-F238E27FC236}">
                <a16:creationId xmlns:a16="http://schemas.microsoft.com/office/drawing/2014/main" id="{AA381D39-C2A1-4116-9928-B02C9EDD1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pos="92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1 Bild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319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Bild"/>
          <p:cNvSpPr>
            <a:spLocks noGrp="1"/>
          </p:cNvSpPr>
          <p:nvPr>
            <p:ph type="pic" idx="14"/>
          </p:nvPr>
        </p:nvSpPr>
        <p:spPr>
          <a:xfrm>
            <a:off x="1498600" y="3251200"/>
            <a:ext cx="14058620" cy="8150934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21" name="Textebene"/>
          <p:cNvSpPr txBox="1">
            <a:spLocks noGrp="1"/>
          </p:cNvSpPr>
          <p:nvPr>
            <p:ph type="body" sz="quarter" idx="15"/>
          </p:nvPr>
        </p:nvSpPr>
        <p:spPr>
          <a:xfrm>
            <a:off x="1498599" y="11448463"/>
            <a:ext cx="6264635" cy="52187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Textebene</a:t>
            </a:r>
            <a:endParaRPr dirty="0"/>
          </a:p>
        </p:txBody>
      </p:sp>
      <p:grpSp>
        <p:nvGrpSpPr>
          <p:cNvPr id="326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322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3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4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5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3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F217B884-2B2B-4E3D-B8AD-F2C1090807D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8D5D87-7AFE-43B3-86A0-359D45285311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2ABDFBAC-9488-4ADB-A97E-B229719ED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anz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3" name="Datumsplatzhalter 8">
            <a:extLst>
              <a:ext uri="{FF2B5EF4-FFF2-40B4-BE49-F238E27FC236}">
                <a16:creationId xmlns:a16="http://schemas.microsoft.com/office/drawing/2014/main" id="{FEC11395-B960-47E2-B4C5-BC105653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FBCC13-0EAA-43F5-87E8-E2878CE1531D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4" name="Fußzeilenplatzhalter 9">
            <a:extLst>
              <a:ext uri="{FF2B5EF4-FFF2-40B4-BE49-F238E27FC236}">
                <a16:creationId xmlns:a16="http://schemas.microsoft.com/office/drawing/2014/main" id="{65FC6FCF-0CFF-4F18-A90A-62CC4020F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anz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4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3" name="Datumsplatzhalter 8">
            <a:extLst>
              <a:ext uri="{FF2B5EF4-FFF2-40B4-BE49-F238E27FC236}">
                <a16:creationId xmlns:a16="http://schemas.microsoft.com/office/drawing/2014/main" id="{EE7014D6-3672-4157-B542-E4E91812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293EB4-B849-4441-96A6-59F6F1122477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4" name="Fußzeilenplatzhalter 9">
            <a:extLst>
              <a:ext uri="{FF2B5EF4-FFF2-40B4-BE49-F238E27FC236}">
                <a16:creationId xmlns:a16="http://schemas.microsoft.com/office/drawing/2014/main" id="{4BD4AE9F-EDD5-4EA8-9D5D-18554053A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-kringel-schwarz.gif" descr="ph-kringel-schwarz.gif"/>
          <p:cNvPicPr>
            <a:picLocks noChangeAspect="1"/>
          </p:cNvPicPr>
          <p:nvPr/>
        </p:nvPicPr>
        <p:blipFill>
          <a:blip r:embed="rId11"/>
          <a:srcRect l="19999" t="17937" r="20205" b="18882"/>
          <a:stretch>
            <a:fillRect/>
          </a:stretch>
        </p:blipFill>
        <p:spPr>
          <a:xfrm>
            <a:off x="14249397" y="924425"/>
            <a:ext cx="1328945" cy="885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453" extrusionOk="0">
                <a:moveTo>
                  <a:pt x="21355" y="7"/>
                </a:moveTo>
                <a:cubicBezTo>
                  <a:pt x="21234" y="-65"/>
                  <a:pt x="21002" y="414"/>
                  <a:pt x="20835" y="1180"/>
                </a:cubicBezTo>
                <a:cubicBezTo>
                  <a:pt x="20553" y="2476"/>
                  <a:pt x="19763" y="5460"/>
                  <a:pt x="19410" y="6557"/>
                </a:cubicBezTo>
                <a:cubicBezTo>
                  <a:pt x="19058" y="7652"/>
                  <a:pt x="17607" y="10794"/>
                  <a:pt x="16849" y="12106"/>
                </a:cubicBezTo>
                <a:cubicBezTo>
                  <a:pt x="14192" y="16706"/>
                  <a:pt x="9325" y="19654"/>
                  <a:pt x="5867" y="18752"/>
                </a:cubicBezTo>
                <a:cubicBezTo>
                  <a:pt x="4493" y="18394"/>
                  <a:pt x="3833" y="17873"/>
                  <a:pt x="2946" y="16453"/>
                </a:cubicBezTo>
                <a:cubicBezTo>
                  <a:pt x="721" y="12890"/>
                  <a:pt x="1255" y="8661"/>
                  <a:pt x="4133" y="7047"/>
                </a:cubicBezTo>
                <a:cubicBezTo>
                  <a:pt x="5287" y="6400"/>
                  <a:pt x="6285" y="6416"/>
                  <a:pt x="7272" y="7105"/>
                </a:cubicBezTo>
                <a:cubicBezTo>
                  <a:pt x="8535" y="7986"/>
                  <a:pt x="9678" y="10247"/>
                  <a:pt x="9500" y="11500"/>
                </a:cubicBezTo>
                <a:cubicBezTo>
                  <a:pt x="9472" y="11694"/>
                  <a:pt x="9584" y="11827"/>
                  <a:pt x="9769" y="11827"/>
                </a:cubicBezTo>
                <a:cubicBezTo>
                  <a:pt x="10018" y="11827"/>
                  <a:pt x="10090" y="11642"/>
                  <a:pt x="10129" y="10933"/>
                </a:cubicBezTo>
                <a:cubicBezTo>
                  <a:pt x="10203" y="9589"/>
                  <a:pt x="9768" y="7968"/>
                  <a:pt x="8967" y="6595"/>
                </a:cubicBezTo>
                <a:cubicBezTo>
                  <a:pt x="7773" y="4551"/>
                  <a:pt x="6562" y="3959"/>
                  <a:pt x="4499" y="4412"/>
                </a:cubicBezTo>
                <a:cubicBezTo>
                  <a:pt x="2683" y="4810"/>
                  <a:pt x="1022" y="6860"/>
                  <a:pt x="244" y="9654"/>
                </a:cubicBezTo>
                <a:cubicBezTo>
                  <a:pt x="-45" y="10689"/>
                  <a:pt x="-89" y="14057"/>
                  <a:pt x="173" y="15241"/>
                </a:cubicBezTo>
                <a:cubicBezTo>
                  <a:pt x="624" y="17278"/>
                  <a:pt x="1889" y="19217"/>
                  <a:pt x="3517" y="20368"/>
                </a:cubicBezTo>
                <a:cubicBezTo>
                  <a:pt x="4015" y="20720"/>
                  <a:pt x="4138" y="20765"/>
                  <a:pt x="5000" y="20935"/>
                </a:cubicBezTo>
                <a:cubicBezTo>
                  <a:pt x="5301" y="20995"/>
                  <a:pt x="5563" y="21065"/>
                  <a:pt x="5584" y="21089"/>
                </a:cubicBezTo>
                <a:cubicBezTo>
                  <a:pt x="5606" y="21113"/>
                  <a:pt x="5691" y="21140"/>
                  <a:pt x="5770" y="21156"/>
                </a:cubicBezTo>
                <a:cubicBezTo>
                  <a:pt x="5849" y="21173"/>
                  <a:pt x="5960" y="21258"/>
                  <a:pt x="6014" y="21339"/>
                </a:cubicBezTo>
                <a:cubicBezTo>
                  <a:pt x="6145" y="21535"/>
                  <a:pt x="6901" y="21464"/>
                  <a:pt x="7144" y="21233"/>
                </a:cubicBezTo>
                <a:cubicBezTo>
                  <a:pt x="7250" y="21133"/>
                  <a:pt x="7645" y="21079"/>
                  <a:pt x="8017" y="21108"/>
                </a:cubicBezTo>
                <a:cubicBezTo>
                  <a:pt x="8389" y="21137"/>
                  <a:pt x="8792" y="21062"/>
                  <a:pt x="8915" y="20945"/>
                </a:cubicBezTo>
                <a:cubicBezTo>
                  <a:pt x="9039" y="20827"/>
                  <a:pt x="9198" y="20713"/>
                  <a:pt x="9262" y="20695"/>
                </a:cubicBezTo>
                <a:cubicBezTo>
                  <a:pt x="9327" y="20677"/>
                  <a:pt x="9412" y="20640"/>
                  <a:pt x="9455" y="20608"/>
                </a:cubicBezTo>
                <a:cubicBezTo>
                  <a:pt x="9540" y="20544"/>
                  <a:pt x="9531" y="20547"/>
                  <a:pt x="10315" y="20272"/>
                </a:cubicBezTo>
                <a:cubicBezTo>
                  <a:pt x="10616" y="20166"/>
                  <a:pt x="11037" y="19971"/>
                  <a:pt x="11252" y="19839"/>
                </a:cubicBezTo>
                <a:cubicBezTo>
                  <a:pt x="11712" y="19556"/>
                  <a:pt x="11829" y="19508"/>
                  <a:pt x="12337" y="19377"/>
                </a:cubicBezTo>
                <a:cubicBezTo>
                  <a:pt x="12547" y="19323"/>
                  <a:pt x="12747" y="19126"/>
                  <a:pt x="12780" y="18944"/>
                </a:cubicBezTo>
                <a:cubicBezTo>
                  <a:pt x="12949" y="18008"/>
                  <a:pt x="12972" y="17971"/>
                  <a:pt x="13190" y="18242"/>
                </a:cubicBezTo>
                <a:cubicBezTo>
                  <a:pt x="13355" y="18447"/>
                  <a:pt x="13422" y="18430"/>
                  <a:pt x="13492" y="18156"/>
                </a:cubicBezTo>
                <a:cubicBezTo>
                  <a:pt x="13542" y="17959"/>
                  <a:pt x="13691" y="17790"/>
                  <a:pt x="13819" y="17790"/>
                </a:cubicBezTo>
                <a:cubicBezTo>
                  <a:pt x="13948" y="17790"/>
                  <a:pt x="14132" y="17586"/>
                  <a:pt x="14224" y="17329"/>
                </a:cubicBezTo>
                <a:cubicBezTo>
                  <a:pt x="14316" y="17071"/>
                  <a:pt x="14497" y="16857"/>
                  <a:pt x="14628" y="16857"/>
                </a:cubicBezTo>
                <a:cubicBezTo>
                  <a:pt x="14759" y="16857"/>
                  <a:pt x="14820" y="16745"/>
                  <a:pt x="14763" y="16607"/>
                </a:cubicBezTo>
                <a:cubicBezTo>
                  <a:pt x="14706" y="16470"/>
                  <a:pt x="14800" y="16301"/>
                  <a:pt x="14975" y="16232"/>
                </a:cubicBezTo>
                <a:cubicBezTo>
                  <a:pt x="15149" y="16164"/>
                  <a:pt x="15329" y="15970"/>
                  <a:pt x="15373" y="15799"/>
                </a:cubicBezTo>
                <a:cubicBezTo>
                  <a:pt x="15419" y="15618"/>
                  <a:pt x="15584" y="15543"/>
                  <a:pt x="15771" y="15617"/>
                </a:cubicBezTo>
                <a:cubicBezTo>
                  <a:pt x="16009" y="15710"/>
                  <a:pt x="16128" y="15594"/>
                  <a:pt x="16239" y="15155"/>
                </a:cubicBezTo>
                <a:cubicBezTo>
                  <a:pt x="16322" y="14831"/>
                  <a:pt x="16468" y="14491"/>
                  <a:pt x="16560" y="14405"/>
                </a:cubicBezTo>
                <a:cubicBezTo>
                  <a:pt x="16653" y="14319"/>
                  <a:pt x="16690" y="14161"/>
                  <a:pt x="16644" y="14049"/>
                </a:cubicBezTo>
                <a:cubicBezTo>
                  <a:pt x="16597" y="13936"/>
                  <a:pt x="16806" y="13666"/>
                  <a:pt x="17106" y="13453"/>
                </a:cubicBezTo>
                <a:cubicBezTo>
                  <a:pt x="17406" y="13239"/>
                  <a:pt x="17632" y="12944"/>
                  <a:pt x="17613" y="12799"/>
                </a:cubicBezTo>
                <a:cubicBezTo>
                  <a:pt x="17594" y="12653"/>
                  <a:pt x="17742" y="12497"/>
                  <a:pt x="17940" y="12452"/>
                </a:cubicBezTo>
                <a:cubicBezTo>
                  <a:pt x="18142" y="12406"/>
                  <a:pt x="18364" y="12132"/>
                  <a:pt x="18441" y="11827"/>
                </a:cubicBezTo>
                <a:cubicBezTo>
                  <a:pt x="18517" y="11528"/>
                  <a:pt x="18657" y="11207"/>
                  <a:pt x="18756" y="11115"/>
                </a:cubicBezTo>
                <a:cubicBezTo>
                  <a:pt x="19011" y="10879"/>
                  <a:pt x="19593" y="8882"/>
                  <a:pt x="19603" y="8211"/>
                </a:cubicBezTo>
                <a:cubicBezTo>
                  <a:pt x="19607" y="7900"/>
                  <a:pt x="19700" y="7601"/>
                  <a:pt x="19808" y="7547"/>
                </a:cubicBezTo>
                <a:cubicBezTo>
                  <a:pt x="19916" y="7493"/>
                  <a:pt x="19966" y="7358"/>
                  <a:pt x="19917" y="7239"/>
                </a:cubicBezTo>
                <a:cubicBezTo>
                  <a:pt x="19868" y="7121"/>
                  <a:pt x="19938" y="6961"/>
                  <a:pt x="20071" y="6884"/>
                </a:cubicBezTo>
                <a:cubicBezTo>
                  <a:pt x="20205" y="6807"/>
                  <a:pt x="20278" y="6650"/>
                  <a:pt x="20232" y="6537"/>
                </a:cubicBezTo>
                <a:cubicBezTo>
                  <a:pt x="20185" y="6425"/>
                  <a:pt x="20233" y="6089"/>
                  <a:pt x="20341" y="5797"/>
                </a:cubicBezTo>
                <a:cubicBezTo>
                  <a:pt x="20449" y="5504"/>
                  <a:pt x="20527" y="5185"/>
                  <a:pt x="20508" y="5085"/>
                </a:cubicBezTo>
                <a:cubicBezTo>
                  <a:pt x="20489" y="4985"/>
                  <a:pt x="20578" y="4842"/>
                  <a:pt x="20707" y="4768"/>
                </a:cubicBezTo>
                <a:cubicBezTo>
                  <a:pt x="20836" y="4693"/>
                  <a:pt x="20898" y="4533"/>
                  <a:pt x="20848" y="4412"/>
                </a:cubicBezTo>
                <a:cubicBezTo>
                  <a:pt x="20798" y="4291"/>
                  <a:pt x="20826" y="4067"/>
                  <a:pt x="20912" y="3912"/>
                </a:cubicBezTo>
                <a:cubicBezTo>
                  <a:pt x="20998" y="3756"/>
                  <a:pt x="21079" y="3547"/>
                  <a:pt x="21086" y="3450"/>
                </a:cubicBezTo>
                <a:cubicBezTo>
                  <a:pt x="21092" y="3353"/>
                  <a:pt x="21191" y="2924"/>
                  <a:pt x="21310" y="2498"/>
                </a:cubicBezTo>
                <a:cubicBezTo>
                  <a:pt x="21429" y="2071"/>
                  <a:pt x="21511" y="1465"/>
                  <a:pt x="21490" y="1151"/>
                </a:cubicBezTo>
                <a:cubicBezTo>
                  <a:pt x="21469" y="838"/>
                  <a:pt x="21443" y="438"/>
                  <a:pt x="21432" y="267"/>
                </a:cubicBezTo>
                <a:cubicBezTo>
                  <a:pt x="21422" y="111"/>
                  <a:pt x="21396" y="31"/>
                  <a:pt x="21355" y="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3" name="ph-kringel-rot.gif" descr="ph-kringel-rot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723900" y="431800"/>
            <a:ext cx="14833600" cy="185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723900" y="3111500"/>
            <a:ext cx="14833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224187"/>
            <a:ext cx="3852888" cy="348813"/>
          </a:xfrm>
          <a:prstGeom prst="rect">
            <a:avLst/>
          </a:prstGeom>
          <a:ln w="12700">
            <a:miter lim="400000"/>
          </a:ln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Neue"/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D4C8BA5E-4196-4D17-B241-0F756A319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4337D9-CDA1-4CF8-B5F1-73651CF8E977}" type="datetime1">
              <a:rPr lang="de-DE" smtClean="0"/>
              <a:t>05.12.2023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C18E7E16-FE69-47A7-BF39-42B56F6BB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  <p:sldLayoutId id="2147483662" r:id="rId4"/>
    <p:sldLayoutId id="2147483664" r:id="rId5"/>
    <p:sldLayoutId id="2147483666" r:id="rId6"/>
    <p:sldLayoutId id="2147483668" r:id="rId7"/>
    <p:sldLayoutId id="2147483677" r:id="rId8"/>
    <p:sldLayoutId id="2147483678" r:id="rId9"/>
  </p:sldLayoutIdLst>
  <p:transition spd="med"/>
  <p:hf hdr="0"/>
  <p:txStyles>
    <p:titleStyle>
      <a:lvl1pPr marL="0" marR="0" indent="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2286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4572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6858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9144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11430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13716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16002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18288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266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1pPr>
      <a:lvl2pPr marL="711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2pPr>
      <a:lvl3pPr marL="1155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3pPr>
      <a:lvl4pPr marL="1600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4pPr>
      <a:lvl5pPr marL="2044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5pPr>
      <a:lvl6pPr marL="2489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6pPr>
      <a:lvl7pPr marL="2933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7pPr>
      <a:lvl8pPr marL="3378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8pPr>
      <a:lvl9pPr marL="3822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sv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reenshot, Diagramm, Schrift enthält.&#10;&#10;Automatisch generierte Beschreibung">
            <a:extLst>
              <a:ext uri="{FF2B5EF4-FFF2-40B4-BE49-F238E27FC236}">
                <a16:creationId xmlns:a16="http://schemas.microsoft.com/office/drawing/2014/main" id="{E2E4278A-FCB6-5B6C-2383-AEF8C89047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6" t="16585" r="13428" b="437"/>
          <a:stretch/>
        </p:blipFill>
        <p:spPr>
          <a:xfrm>
            <a:off x="564078" y="3050205"/>
            <a:ext cx="9811397" cy="7976807"/>
          </a:xfrm>
          <a:prstGeom prst="rect">
            <a:avLst/>
          </a:prstGeom>
        </p:spPr>
      </p:pic>
      <p:pic>
        <p:nvPicPr>
          <p:cNvPr id="14" name="Grafik 13" descr="Ein Pinselstrich">
            <a:extLst>
              <a:ext uri="{FF2B5EF4-FFF2-40B4-BE49-F238E27FC236}">
                <a16:creationId xmlns:a16="http://schemas.microsoft.com/office/drawing/2014/main" id="{8EA1B254-E323-9E68-3232-48C821BBB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6428" y="-1529823"/>
            <a:ext cx="6602540" cy="798226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7604077-F096-1E30-5099-DDAA731DFE39}"/>
              </a:ext>
            </a:extLst>
          </p:cNvPr>
          <p:cNvSpPr txBox="1"/>
          <p:nvPr/>
        </p:nvSpPr>
        <p:spPr>
          <a:xfrm>
            <a:off x="1025675" y="2153532"/>
            <a:ext cx="903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810" hangingPunct="1"/>
            <a:r>
              <a:rPr lang="de-DE" sz="3200" b="1" kern="12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Learner</a:t>
            </a:r>
            <a:r>
              <a:rPr lang="de-DE" sz="3200" b="1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Journey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EF51241-EBED-CC8A-2DA8-4FF6A78DC98D}"/>
              </a:ext>
            </a:extLst>
          </p:cNvPr>
          <p:cNvSpPr txBox="1"/>
          <p:nvPr/>
        </p:nvSpPr>
        <p:spPr>
          <a:xfrm>
            <a:off x="10527695" y="3050204"/>
            <a:ext cx="5379963" cy="435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prototypischer </a:t>
            </a:r>
            <a:r>
              <a:rPr lang="de-DE" sz="1867" b="1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Ablauf</a:t>
            </a: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des Arbeitsprozesses den Studierenden für die </a:t>
            </a:r>
            <a:r>
              <a:rPr lang="de-DE" sz="1867" b="1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Erstellung</a:t>
            </a: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ihrer </a:t>
            </a:r>
            <a:r>
              <a:rPr lang="de-DE" sz="1867" b="1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Medienprojekte</a:t>
            </a: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durchlaufen</a:t>
            </a: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endParaRPr lang="de-DE" sz="2133" kern="1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gilt gleichermaßen für die Arbeit an </a:t>
            </a:r>
            <a:r>
              <a:rPr lang="de-DE" sz="1867" b="1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Medienentwicklungsprojekten</a:t>
            </a: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sowie an </a:t>
            </a:r>
            <a:r>
              <a:rPr lang="de-DE" sz="1867" b="1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Lehr-Lern-Szenarien</a:t>
            </a:r>
            <a:r>
              <a:rPr lang="de-DE" sz="2133" kern="1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.</a:t>
            </a: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endParaRPr lang="de-DE" sz="2133" kern="1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endParaRPr lang="de-DE" sz="2133" kern="1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endParaRPr lang="de-DE" sz="2133" kern="1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81006" indent="-381006" algn="l" defTabSz="812810" hangingPunct="1">
              <a:buFont typeface="Arial" panose="020B0604020202020204" pitchFamily="34" charset="0"/>
              <a:buChar char="•"/>
            </a:pPr>
            <a:endParaRPr lang="de-DE" sz="2133" kern="1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defTabSz="812810" hangingPunct="1"/>
            <a:r>
              <a:rPr lang="de-DE" sz="2133" b="1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ALLE INFORMATIONEN </a:t>
            </a:r>
            <a:endParaRPr lang="de-DE" sz="2133" b="1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3E9E92F-7461-D956-78B6-2C6DCAE10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3786" y="7814379"/>
            <a:ext cx="2487780" cy="2495604"/>
          </a:xfrm>
          <a:prstGeom prst="rect">
            <a:avLst/>
          </a:prstGeom>
        </p:spPr>
      </p:pic>
      <p:pic>
        <p:nvPicPr>
          <p:cNvPr id="12" name="Grafik 11" descr="Pfeil: Kurve im Uhrzeigersinn mit einfarbiger Füllung">
            <a:extLst>
              <a:ext uri="{FF2B5EF4-FFF2-40B4-BE49-F238E27FC236}">
                <a16:creationId xmlns:a16="http://schemas.microsoft.com/office/drawing/2014/main" id="{A52EAEFE-5501-5D36-05A7-4CE39AEA5B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894461" flipH="1" flipV="1">
            <a:off x="14560272" y="7233819"/>
            <a:ext cx="1219200" cy="15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574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 descr="Ein Pinselstrich">
            <a:extLst>
              <a:ext uri="{FF2B5EF4-FFF2-40B4-BE49-F238E27FC236}">
                <a16:creationId xmlns:a16="http://schemas.microsoft.com/office/drawing/2014/main" id="{D592750F-EC9A-7118-FEEA-8C960AAE6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178" y="-2134848"/>
            <a:ext cx="16185463" cy="1811062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E002D43-48FF-82B0-EFF7-88BE6FCDDF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5200" y="2070100"/>
            <a:ext cx="14020800" cy="1766888"/>
          </a:xfrm>
        </p:spPr>
        <p:txBody>
          <a:bodyPr>
            <a:normAutofit/>
          </a:bodyPr>
          <a:lstStyle/>
          <a:p>
            <a:r>
              <a:rPr lang="de-DE" sz="4800" b="1" dirty="0">
                <a:latin typeface="Verdana" panose="020B0604030504040204" pitchFamily="34" charset="0"/>
                <a:ea typeface="Verdana" panose="020B0604030504040204" pitchFamily="34" charset="0"/>
              </a:rPr>
              <a:t>Wo bekomme ich Unterstützung?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D0C5BC-1786-0CC5-238B-026E4C4A07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94828" y="5881317"/>
            <a:ext cx="9682162" cy="22177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3200"/>
              </a:spcBef>
              <a:buNone/>
            </a:pP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Bei </a:t>
            </a:r>
            <a:r>
              <a:rPr lang="de-DE" sz="24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fachlichen</a:t>
            </a: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Fragen und Klärungsbedarf unterstützt </a:t>
            </a:r>
            <a:b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Sie </a:t>
            </a:r>
            <a:r>
              <a:rPr lang="de-DE" sz="24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Ihr:e</a:t>
            </a: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4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Lehrende:r</a:t>
            </a: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der jeweiligen Veranstaltung.</a:t>
            </a:r>
          </a:p>
          <a:p>
            <a:pPr marL="0" indent="0" algn="ctr">
              <a:spcBef>
                <a:spcPts val="3200"/>
              </a:spcBef>
              <a:buNone/>
            </a:pP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Für alle </a:t>
            </a:r>
            <a:r>
              <a:rPr lang="de-DE" sz="24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anderen Anliegen während des Prozesses</a:t>
            </a: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b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stehen Unterstützungsangebote zur Verfügung.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Grafik 14" descr="Klassenzimmer mit einfarbiger Füllung">
            <a:extLst>
              <a:ext uri="{FF2B5EF4-FFF2-40B4-BE49-F238E27FC236}">
                <a16:creationId xmlns:a16="http://schemas.microsoft.com/office/drawing/2014/main" id="{5454F8AB-9326-8DCC-F457-075D8EE98C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008" y="4044363"/>
            <a:ext cx="2391086" cy="2391086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4A9265E-BBA9-ACB6-AEE8-F115377BE8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32148" y="8217905"/>
            <a:ext cx="2530875" cy="2530875"/>
          </a:xfrm>
          <a:prstGeom prst="rect">
            <a:avLst/>
          </a:prstGeom>
          <a:solidFill>
            <a:srgbClr val="C7D42F">
              <a:alpha val="0"/>
            </a:srgbClr>
          </a:solidFill>
        </p:spPr>
      </p:pic>
      <p:pic>
        <p:nvPicPr>
          <p:cNvPr id="26" name="Grafik 25" descr="Pfeil: Kurve im Uhrzeigersinn mit einfarbiger Füllung">
            <a:extLst>
              <a:ext uri="{FF2B5EF4-FFF2-40B4-BE49-F238E27FC236}">
                <a16:creationId xmlns:a16="http://schemas.microsoft.com/office/drawing/2014/main" id="{BF718936-1647-6482-3FDF-D15891CCEF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 flipH="1">
            <a:off x="3755126" y="3201195"/>
            <a:ext cx="2132642" cy="4075612"/>
          </a:xfrm>
          <a:prstGeom prst="rect">
            <a:avLst/>
          </a:prstGeom>
        </p:spPr>
      </p:pic>
      <p:pic>
        <p:nvPicPr>
          <p:cNvPr id="27" name="Grafik 26" descr="Pfeil: Kurve im Uhrzeigersinn mit einfarbiger Füllung">
            <a:extLst>
              <a:ext uri="{FF2B5EF4-FFF2-40B4-BE49-F238E27FC236}">
                <a16:creationId xmlns:a16="http://schemas.microsoft.com/office/drawing/2014/main" id="{5C0423D7-43F0-1C43-E7B0-77CF3981AC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 flipV="1">
            <a:off x="10028022" y="6568882"/>
            <a:ext cx="2132642" cy="40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803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11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11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Benutzerdefiniert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Helvetica Neue</vt:lpstr>
      <vt:lpstr>Helvetica Neue Light</vt:lpstr>
      <vt:lpstr>Lucida Grande</vt:lpstr>
      <vt:lpstr>Verdana</vt:lpstr>
      <vt:lpstr>White</vt:lpstr>
      <vt:lpstr>PowerPoint-Präsentation</vt:lpstr>
      <vt:lpstr>Wo bekomme ich Unterstützung?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Ute</dc:creator>
  <cp:lastModifiedBy>Visotschnig, Marion</cp:lastModifiedBy>
  <cp:revision>11</cp:revision>
  <dcterms:modified xsi:type="dcterms:W3CDTF">2023-12-05T10:14:52Z</dcterms:modified>
</cp:coreProperties>
</file>