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689" r:id="rId3"/>
  </p:sldMasterIdLst>
  <p:sldIdLst>
    <p:sldId id="256" r:id="rId4"/>
    <p:sldId id="257" r:id="rId5"/>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D42F"/>
    <a:srgbClr val="EBEFB3"/>
    <a:srgbClr val="E1E78D"/>
    <a:srgbClr val="DAE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110" d="100"/>
          <a:sy n="110" d="100"/>
        </p:scale>
        <p:origin x="3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2.xml"/><Relationship Id="rId4" Type="http://schemas.openxmlformats.org/officeDocument/2006/relationships/slide" Target="slides/slide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p:cSld name="Titelfolie">
    <p:spTree>
      <p:nvGrpSpPr>
        <p:cNvPr id="1" name=""/>
        <p:cNvGrpSpPr/>
        <p:nvPr/>
      </p:nvGrpSpPr>
      <p:grpSpPr bwMode="auto">
        <a:xfrm>
          <a:off x="0" y="0"/>
          <a:ext cx="0" cy="0"/>
          <a:chOff x="0" y="0"/>
          <a:chExt cx="0" cy="0"/>
        </a:xfrm>
      </p:grpSpPr>
      <p:sp>
        <p:nvSpPr>
          <p:cNvPr id="7" name="Rechteck 6"/>
          <p:cNvSpPr/>
          <p:nvPr/>
        </p:nvSpPr>
        <p:spPr bwMode="auto">
          <a:xfrm rot="10800000" flipH="1">
            <a:off x="2656355" y="-306650"/>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8" name="Rechteck 7"/>
          <p:cNvSpPr/>
          <p:nvPr/>
        </p:nvSpPr>
        <p:spPr bwMode="auto">
          <a:xfrm rot="10800000" flipH="1">
            <a:off x="9552455" y="5076656"/>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9" name="Rechteck 8"/>
          <p:cNvSpPr/>
          <p:nvPr/>
        </p:nvSpPr>
        <p:spPr bwMode="auto">
          <a:xfrm>
            <a:off x="1521127" y="1117121"/>
            <a:ext cx="9158376" cy="4140678"/>
          </a:xfrm>
          <a:prstGeom prst="rect">
            <a:avLst/>
          </a:prstGeom>
          <a:solidFill>
            <a:srgbClr val="C4D600"/>
          </a:solidFill>
          <a:ln>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0" name="Rechteck 9"/>
          <p:cNvSpPr/>
          <p:nvPr/>
        </p:nvSpPr>
        <p:spPr bwMode="auto">
          <a:xfrm>
            <a:off x="8514273" y="1117121"/>
            <a:ext cx="2156603" cy="4140678"/>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5" name="Titel 14"/>
          <p:cNvSpPr>
            <a:spLocks noGrp="1"/>
          </p:cNvSpPr>
          <p:nvPr>
            <p:ph type="title" hasCustomPrompt="1"/>
          </p:nvPr>
        </p:nvSpPr>
        <p:spPr bwMode="auto">
          <a:xfrm>
            <a:off x="1521127" y="2653131"/>
            <a:ext cx="9158376" cy="1325563"/>
          </a:xfrm>
          <a:prstGeom prst="rect">
            <a:avLst/>
          </a:prstGeom>
        </p:spPr>
        <p:txBody>
          <a:bodyPr>
            <a:noAutofit/>
          </a:bodyPr>
          <a:lstStyle>
            <a:lvl1pPr algn="ctr">
              <a:defRPr sz="6000" cap="all">
                <a:solidFill>
                  <a:schemeClr val="bg1"/>
                </a:solidFill>
                <a:latin typeface="+mj-lt"/>
              </a:defRPr>
            </a:lvl1pPr>
          </a:lstStyle>
          <a:p>
            <a:pPr>
              <a:defRPr/>
            </a:pPr>
            <a:r>
              <a:rPr lang="de-DE"/>
              <a:t>Titel</a:t>
            </a:r>
            <a:endParaRPr/>
          </a:p>
        </p:txBody>
      </p:sp>
    </p:spTree>
    <p:extLst>
      <p:ext uri="{BB962C8B-B14F-4D97-AF65-F5344CB8AC3E}">
        <p14:creationId xmlns:p14="http://schemas.microsoft.com/office/powerpoint/2010/main" val="728516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p:cSld name="Themenseite 1">
    <p:spTree>
      <p:nvGrpSpPr>
        <p:cNvPr id="1" name=""/>
        <p:cNvGrpSpPr/>
        <p:nvPr/>
      </p:nvGrpSpPr>
      <p:grpSpPr bwMode="auto">
        <a:xfrm>
          <a:off x="0" y="0"/>
          <a:ext cx="0" cy="0"/>
          <a:chOff x="0" y="0"/>
          <a:chExt cx="0" cy="0"/>
        </a:xfrm>
      </p:grpSpPr>
      <p:sp>
        <p:nvSpPr>
          <p:cNvPr id="8" name="Rechteck 7"/>
          <p:cNvSpPr/>
          <p:nvPr/>
        </p:nvSpPr>
        <p:spPr bwMode="auto">
          <a:xfrm>
            <a:off x="-1063678" y="2242147"/>
            <a:ext cx="11645659" cy="2932769"/>
          </a:xfrm>
          <a:prstGeom prst="rect">
            <a:avLst/>
          </a:prstGeom>
          <a:solidFill>
            <a:srgbClr val="C4D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Textfeld 10"/>
          <p:cNvSpPr txBox="1"/>
          <p:nvPr/>
        </p:nvSpPr>
        <p:spPr bwMode="auto">
          <a:xfrm>
            <a:off x="11249465" y="6234392"/>
            <a:ext cx="6737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fld id="{802006FE-6571-4354-8775-F8708372C227}" type="slidenum">
              <a:rPr lang="de-DE" sz="1800"/>
              <a:t>‹Nr.›</a:t>
            </a:fld>
            <a:endParaRPr lang="de-DE" sz="1800">
              <a:cs typeface="Calibri"/>
            </a:endParaRPr>
          </a:p>
        </p:txBody>
      </p:sp>
      <p:sp>
        <p:nvSpPr>
          <p:cNvPr id="12" name="Rechteck 11"/>
          <p:cNvSpPr/>
          <p:nvPr/>
        </p:nvSpPr>
        <p:spPr bwMode="auto">
          <a:xfrm flipH="1">
            <a:off x="11547103" y="4151219"/>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8" name="Textplatzhalter 27"/>
          <p:cNvSpPr>
            <a:spLocks noGrp="1"/>
          </p:cNvSpPr>
          <p:nvPr>
            <p:ph type="body" sz="quarter" idx="10" hasCustomPrompt="1"/>
          </p:nvPr>
        </p:nvSpPr>
        <p:spPr bwMode="auto">
          <a:xfrm>
            <a:off x="416945" y="1963622"/>
            <a:ext cx="6582063"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Titel Thema</a:t>
            </a:r>
            <a:endParaRPr/>
          </a:p>
        </p:txBody>
      </p:sp>
      <p:sp>
        <p:nvSpPr>
          <p:cNvPr id="29" name="Textplatzhalter 27"/>
          <p:cNvSpPr>
            <a:spLocks noGrp="1"/>
          </p:cNvSpPr>
          <p:nvPr>
            <p:ph type="body" sz="quarter" idx="11" hasCustomPrompt="1"/>
          </p:nvPr>
        </p:nvSpPr>
        <p:spPr bwMode="auto">
          <a:xfrm>
            <a:off x="416945" y="2524387"/>
            <a:ext cx="6582063" cy="347423"/>
          </a:xfrm>
          <a:prstGeom prst="rect">
            <a:avLst/>
          </a:prstGeom>
        </p:spPr>
        <p:txBody>
          <a:bodyPr>
            <a:noAutofit/>
          </a:bodyPr>
          <a:lstStyle>
            <a:lvl1pPr marL="0" indent="0">
              <a:buNone/>
              <a:defRPr sz="2400" cap="none">
                <a:solidFill>
                  <a:schemeClr val="tx1"/>
                </a:solidFill>
                <a:latin typeface="+mn-lt"/>
              </a:defRPr>
            </a:lvl1pPr>
          </a:lstStyle>
          <a:p>
            <a:pPr lvl="0">
              <a:defRPr/>
            </a:pPr>
            <a:r>
              <a:rPr lang="de-DE"/>
              <a:t>Untertitel</a:t>
            </a:r>
            <a:endParaRPr/>
          </a:p>
        </p:txBody>
      </p:sp>
      <p:sp>
        <p:nvSpPr>
          <p:cNvPr id="31" name="Textplatzhalter 30"/>
          <p:cNvSpPr>
            <a:spLocks noGrp="1"/>
          </p:cNvSpPr>
          <p:nvPr>
            <p:ph type="body" sz="quarter" idx="12" hasCustomPrompt="1"/>
          </p:nvPr>
        </p:nvSpPr>
        <p:spPr bwMode="auto">
          <a:xfrm>
            <a:off x="417515" y="3025774"/>
            <a:ext cx="10093325" cy="2427666"/>
          </a:xfrm>
          <a:prstGeom prst="rect">
            <a:avLst/>
          </a:prstGeom>
        </p:spPr>
        <p:txBody>
          <a:bodyPr>
            <a:noAutofit/>
          </a:bodyPr>
          <a:lstStyle>
            <a:lvl1pPr marL="0" indent="0">
              <a:buNone/>
              <a:defRPr sz="2000"/>
            </a:lvl1pPr>
          </a:lstStyle>
          <a:p>
            <a:pPr lvl="0">
              <a:defRPr/>
            </a:pPr>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a:t>
            </a:r>
            <a:endParaRPr/>
          </a:p>
        </p:txBody>
      </p:sp>
      <p:sp>
        <p:nvSpPr>
          <p:cNvPr id="35" name="Textplatzhalter 27"/>
          <p:cNvSpPr>
            <a:spLocks noGrp="1"/>
          </p:cNvSpPr>
          <p:nvPr>
            <p:ph type="body" sz="quarter" idx="13" hasCustomPrompt="1"/>
          </p:nvPr>
        </p:nvSpPr>
        <p:spPr bwMode="auto">
          <a:xfrm rot="16199999">
            <a:off x="10463372" y="2849064"/>
            <a:ext cx="2121273" cy="350380"/>
          </a:xfrm>
          <a:prstGeom prst="rect">
            <a:avLst/>
          </a:prstGeom>
        </p:spPr>
        <p:txBody>
          <a:bodyPr>
            <a:noAutofit/>
          </a:bodyPr>
          <a:lstStyle>
            <a:lvl1pPr marL="0" indent="0" algn="ctr">
              <a:buNone/>
              <a:defRPr sz="2000" cap="none">
                <a:solidFill>
                  <a:schemeClr val="tx1"/>
                </a:solidFill>
                <a:latin typeface="+mn-lt"/>
              </a:defRPr>
            </a:lvl1pPr>
          </a:lstStyle>
          <a:p>
            <a:pPr lvl="0">
              <a:defRPr/>
            </a:pPr>
            <a:r>
              <a:rPr lang="de-DE"/>
              <a:t>Text hinzufügen</a:t>
            </a:r>
            <a:endParaRPr/>
          </a:p>
        </p:txBody>
      </p:sp>
      <p:sp>
        <p:nvSpPr>
          <p:cNvPr id="13" name="Rechteck 12">
            <a:extLst>
              <a:ext uri="{FF2B5EF4-FFF2-40B4-BE49-F238E27FC236}">
                <a16:creationId xmlns:a16="http://schemas.microsoft.com/office/drawing/2014/main" id="{8B721D49-51F1-4DFF-96C5-FE8C3A9793E9}"/>
              </a:ext>
            </a:extLst>
          </p:cNvPr>
          <p:cNvSpPr/>
          <p:nvPr/>
        </p:nvSpPr>
        <p:spPr bwMode="auto">
          <a:xfrm flipH="1">
            <a:off x="11547103" y="1052736"/>
            <a:ext cx="78440" cy="82559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Tree>
    <p:extLst>
      <p:ext uri="{BB962C8B-B14F-4D97-AF65-F5344CB8AC3E}">
        <p14:creationId xmlns:p14="http://schemas.microsoft.com/office/powerpoint/2010/main" val="2488278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p:cSld name="Themenseite 2">
    <p:spTree>
      <p:nvGrpSpPr>
        <p:cNvPr id="1" name=""/>
        <p:cNvGrpSpPr/>
        <p:nvPr/>
      </p:nvGrpSpPr>
      <p:grpSpPr bwMode="auto">
        <a:xfrm>
          <a:off x="0" y="0"/>
          <a:ext cx="0" cy="0"/>
          <a:chOff x="0" y="0"/>
          <a:chExt cx="0" cy="0"/>
        </a:xfrm>
      </p:grpSpPr>
      <p:sp>
        <p:nvSpPr>
          <p:cNvPr id="13" name="Rechteck 12"/>
          <p:cNvSpPr/>
          <p:nvPr/>
        </p:nvSpPr>
        <p:spPr bwMode="auto">
          <a:xfrm>
            <a:off x="2299817" y="-340753"/>
            <a:ext cx="6182264" cy="5635711"/>
          </a:xfrm>
          <a:prstGeom prst="rect">
            <a:avLst/>
          </a:prstGeom>
          <a:solidFill>
            <a:srgbClr val="C4D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Textfeld 10"/>
          <p:cNvSpPr txBox="1"/>
          <p:nvPr/>
        </p:nvSpPr>
        <p:spPr bwMode="auto">
          <a:xfrm>
            <a:off x="11249465" y="6234392"/>
            <a:ext cx="6737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fld id="{802006FE-6571-4354-8775-F8708372C227}" type="slidenum">
              <a:rPr lang="de-DE" sz="1800"/>
              <a:t>‹Nr.›</a:t>
            </a:fld>
            <a:endParaRPr lang="de-DE" sz="1800">
              <a:cs typeface="Calibri"/>
            </a:endParaRPr>
          </a:p>
        </p:txBody>
      </p:sp>
      <p:sp>
        <p:nvSpPr>
          <p:cNvPr id="12" name="Rechteck 11"/>
          <p:cNvSpPr/>
          <p:nvPr/>
        </p:nvSpPr>
        <p:spPr bwMode="auto">
          <a:xfrm flipH="1">
            <a:off x="11547103" y="4151219"/>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8" name="Textplatzhalter 27"/>
          <p:cNvSpPr>
            <a:spLocks noGrp="1"/>
          </p:cNvSpPr>
          <p:nvPr>
            <p:ph type="body" sz="quarter" idx="10" hasCustomPrompt="1"/>
          </p:nvPr>
        </p:nvSpPr>
        <p:spPr bwMode="auto">
          <a:xfrm>
            <a:off x="416945" y="1963622"/>
            <a:ext cx="6582063"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Titel Thema</a:t>
            </a:r>
            <a:endParaRPr/>
          </a:p>
        </p:txBody>
      </p:sp>
      <p:sp>
        <p:nvSpPr>
          <p:cNvPr id="29" name="Textplatzhalter 27"/>
          <p:cNvSpPr>
            <a:spLocks noGrp="1"/>
          </p:cNvSpPr>
          <p:nvPr>
            <p:ph type="body" sz="quarter" idx="11" hasCustomPrompt="1"/>
          </p:nvPr>
        </p:nvSpPr>
        <p:spPr bwMode="auto">
          <a:xfrm>
            <a:off x="416945" y="2524387"/>
            <a:ext cx="6582063" cy="347423"/>
          </a:xfrm>
          <a:prstGeom prst="rect">
            <a:avLst/>
          </a:prstGeom>
        </p:spPr>
        <p:txBody>
          <a:bodyPr>
            <a:noAutofit/>
          </a:bodyPr>
          <a:lstStyle>
            <a:lvl1pPr marL="0" indent="0">
              <a:buNone/>
              <a:defRPr sz="2400" cap="none">
                <a:solidFill>
                  <a:schemeClr val="tx1"/>
                </a:solidFill>
                <a:latin typeface="+mn-lt"/>
              </a:defRPr>
            </a:lvl1pPr>
          </a:lstStyle>
          <a:p>
            <a:pPr lvl="0">
              <a:defRPr/>
            </a:pPr>
            <a:r>
              <a:rPr lang="de-DE"/>
              <a:t>Untertitel</a:t>
            </a:r>
            <a:endParaRPr/>
          </a:p>
        </p:txBody>
      </p:sp>
      <p:sp>
        <p:nvSpPr>
          <p:cNvPr id="31" name="Textplatzhalter 30"/>
          <p:cNvSpPr>
            <a:spLocks noGrp="1"/>
          </p:cNvSpPr>
          <p:nvPr>
            <p:ph type="body" sz="quarter" idx="12" hasCustomPrompt="1"/>
          </p:nvPr>
        </p:nvSpPr>
        <p:spPr bwMode="auto">
          <a:xfrm>
            <a:off x="417515" y="3025774"/>
            <a:ext cx="10093325" cy="2427666"/>
          </a:xfrm>
          <a:prstGeom prst="rect">
            <a:avLst/>
          </a:prstGeom>
        </p:spPr>
        <p:txBody>
          <a:bodyPr>
            <a:normAutofit/>
          </a:bodyPr>
          <a:lstStyle>
            <a:lvl1pPr marL="0" indent="0">
              <a:buNone/>
              <a:defRPr sz="2000"/>
            </a:lvl1pPr>
          </a:lstStyle>
          <a:p>
            <a:pPr lvl="0">
              <a:defRPr/>
            </a:pPr>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a:t>
            </a:r>
            <a:endParaRPr/>
          </a:p>
        </p:txBody>
      </p:sp>
      <p:sp>
        <p:nvSpPr>
          <p:cNvPr id="35" name="Textplatzhalter 27"/>
          <p:cNvSpPr>
            <a:spLocks noGrp="1"/>
          </p:cNvSpPr>
          <p:nvPr>
            <p:ph type="body" sz="quarter" idx="13" hasCustomPrompt="1"/>
          </p:nvPr>
        </p:nvSpPr>
        <p:spPr bwMode="auto">
          <a:xfrm rot="16199999">
            <a:off x="10463372" y="2849064"/>
            <a:ext cx="2121273" cy="350380"/>
          </a:xfrm>
          <a:prstGeom prst="rect">
            <a:avLst/>
          </a:prstGeom>
        </p:spPr>
        <p:txBody>
          <a:bodyPr>
            <a:noAutofit/>
          </a:bodyPr>
          <a:lstStyle>
            <a:lvl1pPr marL="0" indent="0" algn="ctr">
              <a:buNone/>
              <a:defRPr sz="2000" cap="none">
                <a:solidFill>
                  <a:schemeClr val="tx1"/>
                </a:solidFill>
                <a:latin typeface="+mn-lt"/>
              </a:defRPr>
            </a:lvl1pPr>
          </a:lstStyle>
          <a:p>
            <a:pPr lvl="0">
              <a:defRPr/>
            </a:pPr>
            <a:r>
              <a:rPr lang="de-DE"/>
              <a:t>Text hinzufügen</a:t>
            </a:r>
            <a:endParaRPr/>
          </a:p>
        </p:txBody>
      </p:sp>
      <p:sp>
        <p:nvSpPr>
          <p:cNvPr id="14" name="Rechteck 13">
            <a:extLst>
              <a:ext uri="{FF2B5EF4-FFF2-40B4-BE49-F238E27FC236}">
                <a16:creationId xmlns:a16="http://schemas.microsoft.com/office/drawing/2014/main" id="{B48CC8B3-7D2C-417C-A882-9E21A8951040}"/>
              </a:ext>
            </a:extLst>
          </p:cNvPr>
          <p:cNvSpPr/>
          <p:nvPr/>
        </p:nvSpPr>
        <p:spPr bwMode="auto">
          <a:xfrm flipH="1">
            <a:off x="11547103" y="1052736"/>
            <a:ext cx="78440" cy="82559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Tree>
    <p:extLst>
      <p:ext uri="{BB962C8B-B14F-4D97-AF65-F5344CB8AC3E}">
        <p14:creationId xmlns:p14="http://schemas.microsoft.com/office/powerpoint/2010/main" val="3606709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p:cSld name="Themenseite 3">
    <p:spTree>
      <p:nvGrpSpPr>
        <p:cNvPr id="1" name=""/>
        <p:cNvGrpSpPr/>
        <p:nvPr/>
      </p:nvGrpSpPr>
      <p:grpSpPr bwMode="auto">
        <a:xfrm>
          <a:off x="0" y="0"/>
          <a:ext cx="0" cy="0"/>
          <a:chOff x="0" y="0"/>
          <a:chExt cx="0" cy="0"/>
        </a:xfrm>
      </p:grpSpPr>
      <p:sp>
        <p:nvSpPr>
          <p:cNvPr id="14" name="Rechteck 13"/>
          <p:cNvSpPr/>
          <p:nvPr/>
        </p:nvSpPr>
        <p:spPr bwMode="auto">
          <a:xfrm>
            <a:off x="1940383" y="2319057"/>
            <a:ext cx="8727056" cy="4916844"/>
          </a:xfrm>
          <a:prstGeom prst="rect">
            <a:avLst/>
          </a:prstGeom>
          <a:solidFill>
            <a:srgbClr val="C4D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Textfeld 10"/>
          <p:cNvSpPr txBox="1"/>
          <p:nvPr/>
        </p:nvSpPr>
        <p:spPr bwMode="auto">
          <a:xfrm>
            <a:off x="11249465" y="6234392"/>
            <a:ext cx="6737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fld id="{802006FE-6571-4354-8775-F8708372C227}" type="slidenum">
              <a:rPr lang="de-DE" sz="1800"/>
              <a:t>‹Nr.›</a:t>
            </a:fld>
            <a:endParaRPr lang="de-DE" sz="1800">
              <a:cs typeface="Calibri"/>
            </a:endParaRPr>
          </a:p>
        </p:txBody>
      </p:sp>
      <p:sp>
        <p:nvSpPr>
          <p:cNvPr id="12" name="Rechteck 11"/>
          <p:cNvSpPr/>
          <p:nvPr/>
        </p:nvSpPr>
        <p:spPr bwMode="auto">
          <a:xfrm flipH="1">
            <a:off x="11547103" y="4151219"/>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8" name="Textplatzhalter 27"/>
          <p:cNvSpPr>
            <a:spLocks noGrp="1"/>
          </p:cNvSpPr>
          <p:nvPr>
            <p:ph type="body" sz="quarter" idx="10" hasCustomPrompt="1"/>
          </p:nvPr>
        </p:nvSpPr>
        <p:spPr bwMode="auto">
          <a:xfrm>
            <a:off x="416945" y="1963622"/>
            <a:ext cx="6582063"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Titel Thema</a:t>
            </a:r>
            <a:endParaRPr/>
          </a:p>
        </p:txBody>
      </p:sp>
      <p:sp>
        <p:nvSpPr>
          <p:cNvPr id="29" name="Textplatzhalter 27"/>
          <p:cNvSpPr>
            <a:spLocks noGrp="1"/>
          </p:cNvSpPr>
          <p:nvPr>
            <p:ph type="body" sz="quarter" idx="11" hasCustomPrompt="1"/>
          </p:nvPr>
        </p:nvSpPr>
        <p:spPr bwMode="auto">
          <a:xfrm>
            <a:off x="416945" y="2524387"/>
            <a:ext cx="6582063" cy="347423"/>
          </a:xfrm>
          <a:prstGeom prst="rect">
            <a:avLst/>
          </a:prstGeom>
        </p:spPr>
        <p:txBody>
          <a:bodyPr>
            <a:noAutofit/>
          </a:bodyPr>
          <a:lstStyle>
            <a:lvl1pPr marL="0" indent="0">
              <a:buNone/>
              <a:defRPr sz="2400" cap="none">
                <a:solidFill>
                  <a:schemeClr val="tx1"/>
                </a:solidFill>
                <a:latin typeface="+mn-lt"/>
              </a:defRPr>
            </a:lvl1pPr>
          </a:lstStyle>
          <a:p>
            <a:pPr lvl="0">
              <a:defRPr/>
            </a:pPr>
            <a:r>
              <a:rPr lang="de-DE"/>
              <a:t>Untertitel</a:t>
            </a:r>
            <a:endParaRPr/>
          </a:p>
        </p:txBody>
      </p:sp>
      <p:sp>
        <p:nvSpPr>
          <p:cNvPr id="31" name="Textplatzhalter 30"/>
          <p:cNvSpPr>
            <a:spLocks noGrp="1"/>
          </p:cNvSpPr>
          <p:nvPr>
            <p:ph type="body" sz="quarter" idx="12" hasCustomPrompt="1"/>
          </p:nvPr>
        </p:nvSpPr>
        <p:spPr bwMode="auto">
          <a:xfrm>
            <a:off x="417515" y="3025774"/>
            <a:ext cx="10093325" cy="2427666"/>
          </a:xfrm>
          <a:prstGeom prst="rect">
            <a:avLst/>
          </a:prstGeom>
        </p:spPr>
        <p:txBody>
          <a:bodyPr>
            <a:normAutofit/>
          </a:bodyPr>
          <a:lstStyle>
            <a:lvl1pPr marL="0" indent="0">
              <a:buNone/>
              <a:defRPr sz="2000"/>
            </a:lvl1pPr>
          </a:lstStyle>
          <a:p>
            <a:pPr lvl="0">
              <a:defRPr/>
            </a:pPr>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a:t>
            </a:r>
            <a:endParaRPr/>
          </a:p>
        </p:txBody>
      </p:sp>
      <p:sp>
        <p:nvSpPr>
          <p:cNvPr id="35" name="Textplatzhalter 27"/>
          <p:cNvSpPr>
            <a:spLocks noGrp="1"/>
          </p:cNvSpPr>
          <p:nvPr>
            <p:ph type="body" sz="quarter" idx="13" hasCustomPrompt="1"/>
          </p:nvPr>
        </p:nvSpPr>
        <p:spPr bwMode="auto">
          <a:xfrm rot="16199999">
            <a:off x="10463372" y="2849064"/>
            <a:ext cx="2121273" cy="350380"/>
          </a:xfrm>
          <a:prstGeom prst="rect">
            <a:avLst/>
          </a:prstGeom>
        </p:spPr>
        <p:txBody>
          <a:bodyPr>
            <a:noAutofit/>
          </a:bodyPr>
          <a:lstStyle>
            <a:lvl1pPr marL="0" indent="0" algn="ctr">
              <a:buNone/>
              <a:defRPr sz="2000" cap="none">
                <a:solidFill>
                  <a:schemeClr val="tx1"/>
                </a:solidFill>
                <a:latin typeface="+mn-lt"/>
              </a:defRPr>
            </a:lvl1pPr>
          </a:lstStyle>
          <a:p>
            <a:pPr lvl="0">
              <a:defRPr/>
            </a:pPr>
            <a:r>
              <a:rPr lang="de-DE"/>
              <a:t>Text hinzufügen</a:t>
            </a:r>
            <a:endParaRPr/>
          </a:p>
        </p:txBody>
      </p:sp>
      <p:sp>
        <p:nvSpPr>
          <p:cNvPr id="13" name="Rechteck 12">
            <a:extLst>
              <a:ext uri="{FF2B5EF4-FFF2-40B4-BE49-F238E27FC236}">
                <a16:creationId xmlns:a16="http://schemas.microsoft.com/office/drawing/2014/main" id="{1A7579C9-468E-440C-910A-C97071A23D15}"/>
              </a:ext>
            </a:extLst>
          </p:cNvPr>
          <p:cNvSpPr/>
          <p:nvPr/>
        </p:nvSpPr>
        <p:spPr bwMode="auto">
          <a:xfrm flipH="1">
            <a:off x="11547103" y="1052736"/>
            <a:ext cx="78440" cy="82559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Tree>
    <p:extLst>
      <p:ext uri="{BB962C8B-B14F-4D97-AF65-F5344CB8AC3E}">
        <p14:creationId xmlns:p14="http://schemas.microsoft.com/office/powerpoint/2010/main" val="839234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p:cSld name="Vergleich">
    <p:spTree>
      <p:nvGrpSpPr>
        <p:cNvPr id="1" name=""/>
        <p:cNvGrpSpPr/>
        <p:nvPr/>
      </p:nvGrpSpPr>
      <p:grpSpPr bwMode="auto">
        <a:xfrm>
          <a:off x="0" y="0"/>
          <a:ext cx="0" cy="0"/>
          <a:chOff x="0" y="0"/>
          <a:chExt cx="0" cy="0"/>
        </a:xfrm>
      </p:grpSpPr>
      <p:sp>
        <p:nvSpPr>
          <p:cNvPr id="8" name="Rechteck 7"/>
          <p:cNvSpPr/>
          <p:nvPr/>
        </p:nvSpPr>
        <p:spPr bwMode="auto">
          <a:xfrm>
            <a:off x="-1063676" y="2242147"/>
            <a:ext cx="11351991" cy="2932769"/>
          </a:xfrm>
          <a:prstGeom prst="rect">
            <a:avLst/>
          </a:prstGeom>
          <a:solidFill>
            <a:srgbClr val="C4D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Textfeld 10"/>
          <p:cNvSpPr txBox="1"/>
          <p:nvPr/>
        </p:nvSpPr>
        <p:spPr bwMode="auto">
          <a:xfrm>
            <a:off x="11249465" y="6234392"/>
            <a:ext cx="6737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fld id="{802006FE-6571-4354-8775-F8708372C227}" type="slidenum">
              <a:rPr lang="de-DE" sz="1800"/>
              <a:t>‹Nr.›</a:t>
            </a:fld>
            <a:endParaRPr lang="de-DE" sz="1800">
              <a:cs typeface="Calibri"/>
            </a:endParaRPr>
          </a:p>
        </p:txBody>
      </p:sp>
      <p:sp>
        <p:nvSpPr>
          <p:cNvPr id="12" name="Rechteck 11"/>
          <p:cNvSpPr/>
          <p:nvPr/>
        </p:nvSpPr>
        <p:spPr bwMode="auto">
          <a:xfrm flipH="1">
            <a:off x="11547103" y="4151219"/>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8" name="Textplatzhalter 27"/>
          <p:cNvSpPr>
            <a:spLocks noGrp="1"/>
          </p:cNvSpPr>
          <p:nvPr>
            <p:ph type="body" sz="quarter" idx="10" hasCustomPrompt="1"/>
          </p:nvPr>
        </p:nvSpPr>
        <p:spPr bwMode="auto">
          <a:xfrm>
            <a:off x="416946" y="1963622"/>
            <a:ext cx="5120313"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Vergleich 1</a:t>
            </a:r>
            <a:endParaRPr/>
          </a:p>
        </p:txBody>
      </p:sp>
      <p:sp>
        <p:nvSpPr>
          <p:cNvPr id="29" name="Textplatzhalter 27"/>
          <p:cNvSpPr>
            <a:spLocks noGrp="1"/>
          </p:cNvSpPr>
          <p:nvPr>
            <p:ph type="body" sz="quarter" idx="11" hasCustomPrompt="1"/>
          </p:nvPr>
        </p:nvSpPr>
        <p:spPr bwMode="auto">
          <a:xfrm>
            <a:off x="416946" y="2532932"/>
            <a:ext cx="5119799" cy="347423"/>
          </a:xfrm>
          <a:prstGeom prst="rect">
            <a:avLst/>
          </a:prstGeom>
        </p:spPr>
        <p:txBody>
          <a:bodyPr>
            <a:noAutofit/>
          </a:bodyPr>
          <a:lstStyle>
            <a:lvl1pPr marL="0" indent="0">
              <a:buNone/>
              <a:defRPr sz="2400" cap="none">
                <a:solidFill>
                  <a:schemeClr val="tx1"/>
                </a:solidFill>
                <a:latin typeface="+mn-lt"/>
              </a:defRPr>
            </a:lvl1pPr>
          </a:lstStyle>
          <a:p>
            <a:pPr lvl="0">
              <a:defRPr/>
            </a:pPr>
            <a:r>
              <a:rPr lang="de-DE"/>
              <a:t>Untertitel</a:t>
            </a:r>
            <a:endParaRPr/>
          </a:p>
        </p:txBody>
      </p:sp>
      <p:sp>
        <p:nvSpPr>
          <p:cNvPr id="31" name="Textplatzhalter 30"/>
          <p:cNvSpPr>
            <a:spLocks noGrp="1"/>
          </p:cNvSpPr>
          <p:nvPr>
            <p:ph type="body" sz="quarter" idx="12" hasCustomPrompt="1"/>
          </p:nvPr>
        </p:nvSpPr>
        <p:spPr bwMode="auto">
          <a:xfrm>
            <a:off x="417515" y="3025774"/>
            <a:ext cx="5119799" cy="2427666"/>
          </a:xfrm>
          <a:prstGeom prst="rect">
            <a:avLst/>
          </a:prstGeom>
        </p:spPr>
        <p:txBody>
          <a:bodyPr>
            <a:noAutofit/>
          </a:bodyPr>
          <a:lstStyle>
            <a:lvl1pPr marL="0" indent="0">
              <a:buNone/>
              <a:defRPr sz="2000"/>
            </a:lvl1pPr>
          </a:lstStyle>
          <a:p>
            <a:pPr lvl="0">
              <a:defRPr/>
            </a:pPr>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a:t>
            </a:r>
            <a:endParaRPr/>
          </a:p>
        </p:txBody>
      </p:sp>
      <p:sp>
        <p:nvSpPr>
          <p:cNvPr id="35" name="Textplatzhalter 27"/>
          <p:cNvSpPr>
            <a:spLocks noGrp="1"/>
          </p:cNvSpPr>
          <p:nvPr>
            <p:ph type="body" sz="quarter" idx="13" hasCustomPrompt="1"/>
          </p:nvPr>
        </p:nvSpPr>
        <p:spPr bwMode="auto">
          <a:xfrm rot="16199999">
            <a:off x="10463372" y="2849064"/>
            <a:ext cx="2121273" cy="350380"/>
          </a:xfrm>
          <a:prstGeom prst="rect">
            <a:avLst/>
          </a:prstGeom>
        </p:spPr>
        <p:txBody>
          <a:bodyPr>
            <a:noAutofit/>
          </a:bodyPr>
          <a:lstStyle>
            <a:lvl1pPr marL="0" indent="0" algn="ctr">
              <a:buNone/>
              <a:defRPr sz="2000" cap="none">
                <a:solidFill>
                  <a:schemeClr val="tx1"/>
                </a:solidFill>
                <a:latin typeface="+mn-lt"/>
              </a:defRPr>
            </a:lvl1pPr>
          </a:lstStyle>
          <a:p>
            <a:pPr lvl="0">
              <a:defRPr/>
            </a:pPr>
            <a:r>
              <a:rPr lang="de-DE"/>
              <a:t>Text hinzufügen</a:t>
            </a:r>
            <a:endParaRPr/>
          </a:p>
        </p:txBody>
      </p:sp>
      <p:sp>
        <p:nvSpPr>
          <p:cNvPr id="13" name="Textplatzhalter 27"/>
          <p:cNvSpPr>
            <a:spLocks noGrp="1"/>
          </p:cNvSpPr>
          <p:nvPr>
            <p:ph type="body" sz="quarter" idx="14" hasCustomPrompt="1"/>
          </p:nvPr>
        </p:nvSpPr>
        <p:spPr bwMode="auto">
          <a:xfrm>
            <a:off x="5942235" y="1964040"/>
            <a:ext cx="5119799"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Vergleich 2</a:t>
            </a:r>
            <a:endParaRPr/>
          </a:p>
        </p:txBody>
      </p:sp>
      <p:sp>
        <p:nvSpPr>
          <p:cNvPr id="14" name="Textplatzhalter 27"/>
          <p:cNvSpPr>
            <a:spLocks noGrp="1"/>
          </p:cNvSpPr>
          <p:nvPr>
            <p:ph type="body" sz="quarter" idx="15" hasCustomPrompt="1"/>
          </p:nvPr>
        </p:nvSpPr>
        <p:spPr bwMode="auto">
          <a:xfrm>
            <a:off x="5942235" y="2533350"/>
            <a:ext cx="5119797" cy="347423"/>
          </a:xfrm>
          <a:prstGeom prst="rect">
            <a:avLst/>
          </a:prstGeom>
        </p:spPr>
        <p:txBody>
          <a:bodyPr>
            <a:noAutofit/>
          </a:bodyPr>
          <a:lstStyle>
            <a:lvl1pPr marL="0" indent="0">
              <a:buNone/>
              <a:defRPr sz="2400" cap="none">
                <a:solidFill>
                  <a:schemeClr val="tx1"/>
                </a:solidFill>
                <a:latin typeface="+mn-lt"/>
              </a:defRPr>
            </a:lvl1pPr>
          </a:lstStyle>
          <a:p>
            <a:pPr lvl="0">
              <a:defRPr/>
            </a:pPr>
            <a:r>
              <a:rPr lang="de-DE"/>
              <a:t>Untertitel</a:t>
            </a:r>
            <a:endParaRPr/>
          </a:p>
        </p:txBody>
      </p:sp>
      <p:sp>
        <p:nvSpPr>
          <p:cNvPr id="15" name="Textplatzhalter 30"/>
          <p:cNvSpPr>
            <a:spLocks noGrp="1"/>
          </p:cNvSpPr>
          <p:nvPr>
            <p:ph type="body" sz="quarter" idx="16" hasCustomPrompt="1"/>
          </p:nvPr>
        </p:nvSpPr>
        <p:spPr bwMode="auto">
          <a:xfrm>
            <a:off x="5942806" y="3026193"/>
            <a:ext cx="5119799" cy="2427666"/>
          </a:xfrm>
          <a:prstGeom prst="rect">
            <a:avLst/>
          </a:prstGeom>
        </p:spPr>
        <p:txBody>
          <a:bodyPr>
            <a:noAutofit/>
          </a:bodyPr>
          <a:lstStyle>
            <a:lvl1pPr marL="0" indent="0">
              <a:buNone/>
              <a:defRPr sz="2000"/>
            </a:lvl1pPr>
          </a:lstStyle>
          <a:p>
            <a:pPr lvl="0">
              <a:defRPr/>
            </a:pPr>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a:t>
            </a:r>
            <a:endParaRPr/>
          </a:p>
        </p:txBody>
      </p:sp>
      <p:sp>
        <p:nvSpPr>
          <p:cNvPr id="17" name="Rechteck 16">
            <a:extLst>
              <a:ext uri="{FF2B5EF4-FFF2-40B4-BE49-F238E27FC236}">
                <a16:creationId xmlns:a16="http://schemas.microsoft.com/office/drawing/2014/main" id="{4F7E44A7-F9CB-4FAE-9698-01EC610B62CE}"/>
              </a:ext>
            </a:extLst>
          </p:cNvPr>
          <p:cNvSpPr/>
          <p:nvPr/>
        </p:nvSpPr>
        <p:spPr bwMode="auto">
          <a:xfrm flipH="1">
            <a:off x="11547103" y="1052736"/>
            <a:ext cx="78440" cy="82559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Tree>
    <p:extLst>
      <p:ext uri="{BB962C8B-B14F-4D97-AF65-F5344CB8AC3E}">
        <p14:creationId xmlns:p14="http://schemas.microsoft.com/office/powerpoint/2010/main" val="3489713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p:cSld name="Vergleich ohne Hintergrund">
    <p:spTree>
      <p:nvGrpSpPr>
        <p:cNvPr id="1" name=""/>
        <p:cNvGrpSpPr/>
        <p:nvPr/>
      </p:nvGrpSpPr>
      <p:grpSpPr bwMode="auto">
        <a:xfrm>
          <a:off x="0" y="0"/>
          <a:ext cx="0" cy="0"/>
          <a:chOff x="0" y="0"/>
          <a:chExt cx="0" cy="0"/>
        </a:xfrm>
      </p:grpSpPr>
      <p:sp>
        <p:nvSpPr>
          <p:cNvPr id="11" name="Textfeld 10"/>
          <p:cNvSpPr txBox="1"/>
          <p:nvPr/>
        </p:nvSpPr>
        <p:spPr bwMode="auto">
          <a:xfrm>
            <a:off x="11249465" y="6234392"/>
            <a:ext cx="6737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fld id="{802006FE-6571-4354-8775-F8708372C227}" type="slidenum">
              <a:rPr lang="de-DE" sz="1800"/>
              <a:t>‹Nr.›</a:t>
            </a:fld>
            <a:endParaRPr lang="de-DE" sz="1800">
              <a:cs typeface="Calibri"/>
            </a:endParaRPr>
          </a:p>
        </p:txBody>
      </p:sp>
      <p:sp>
        <p:nvSpPr>
          <p:cNvPr id="12" name="Rechteck 11"/>
          <p:cNvSpPr/>
          <p:nvPr/>
        </p:nvSpPr>
        <p:spPr bwMode="auto">
          <a:xfrm flipH="1">
            <a:off x="11547103" y="4151219"/>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pic>
        <p:nvPicPr>
          <p:cNvPr id="25" name="Grafik 6" descr="Ein Bild, das Text enthält.&#10;&#10;Beschreibung automatisch generiert."/>
          <p:cNvPicPr>
            <a:picLocks noChangeAspect="1"/>
          </p:cNvPicPr>
          <p:nvPr/>
        </p:nvPicPr>
        <p:blipFill>
          <a:blip r:embed="rId2"/>
          <a:stretch/>
        </p:blipFill>
        <p:spPr bwMode="auto">
          <a:xfrm>
            <a:off x="51547" y="5623218"/>
            <a:ext cx="1790700" cy="1236915"/>
          </a:xfrm>
          <a:prstGeom prst="rect">
            <a:avLst/>
          </a:prstGeom>
        </p:spPr>
      </p:pic>
      <p:sp>
        <p:nvSpPr>
          <p:cNvPr id="28" name="Textplatzhalter 27"/>
          <p:cNvSpPr>
            <a:spLocks noGrp="1"/>
          </p:cNvSpPr>
          <p:nvPr>
            <p:ph type="body" sz="quarter" idx="10" hasCustomPrompt="1"/>
          </p:nvPr>
        </p:nvSpPr>
        <p:spPr bwMode="auto">
          <a:xfrm>
            <a:off x="416946" y="1963622"/>
            <a:ext cx="5120313"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Vergleich 1</a:t>
            </a:r>
            <a:endParaRPr/>
          </a:p>
        </p:txBody>
      </p:sp>
      <p:sp>
        <p:nvSpPr>
          <p:cNvPr id="29" name="Textplatzhalter 27"/>
          <p:cNvSpPr>
            <a:spLocks noGrp="1"/>
          </p:cNvSpPr>
          <p:nvPr>
            <p:ph type="body" sz="quarter" idx="11" hasCustomPrompt="1"/>
          </p:nvPr>
        </p:nvSpPr>
        <p:spPr bwMode="auto">
          <a:xfrm>
            <a:off x="416946" y="2532932"/>
            <a:ext cx="5119799" cy="347423"/>
          </a:xfrm>
          <a:prstGeom prst="rect">
            <a:avLst/>
          </a:prstGeom>
        </p:spPr>
        <p:txBody>
          <a:bodyPr>
            <a:noAutofit/>
          </a:bodyPr>
          <a:lstStyle>
            <a:lvl1pPr marL="0" indent="0">
              <a:buNone/>
              <a:defRPr sz="2400" cap="none">
                <a:solidFill>
                  <a:schemeClr val="tx1"/>
                </a:solidFill>
                <a:latin typeface="+mn-lt"/>
              </a:defRPr>
            </a:lvl1pPr>
          </a:lstStyle>
          <a:p>
            <a:pPr lvl="0">
              <a:defRPr/>
            </a:pPr>
            <a:r>
              <a:rPr lang="de-DE"/>
              <a:t>Untertitel</a:t>
            </a:r>
            <a:endParaRPr/>
          </a:p>
        </p:txBody>
      </p:sp>
      <p:sp>
        <p:nvSpPr>
          <p:cNvPr id="31" name="Textplatzhalter 30"/>
          <p:cNvSpPr>
            <a:spLocks noGrp="1"/>
          </p:cNvSpPr>
          <p:nvPr>
            <p:ph type="body" sz="quarter" idx="12" hasCustomPrompt="1"/>
          </p:nvPr>
        </p:nvSpPr>
        <p:spPr bwMode="auto">
          <a:xfrm>
            <a:off x="417515" y="3025774"/>
            <a:ext cx="5119799" cy="2427666"/>
          </a:xfrm>
          <a:prstGeom prst="rect">
            <a:avLst/>
          </a:prstGeom>
        </p:spPr>
        <p:txBody>
          <a:bodyPr>
            <a:noAutofit/>
          </a:bodyPr>
          <a:lstStyle>
            <a:lvl1pPr marL="0" indent="0">
              <a:buNone/>
              <a:defRPr sz="2000"/>
            </a:lvl1pPr>
          </a:lstStyle>
          <a:p>
            <a:pPr lvl="0">
              <a:defRPr/>
            </a:pPr>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a:t>
            </a:r>
            <a:endParaRPr/>
          </a:p>
        </p:txBody>
      </p:sp>
      <p:sp>
        <p:nvSpPr>
          <p:cNvPr id="35" name="Textplatzhalter 27"/>
          <p:cNvSpPr>
            <a:spLocks noGrp="1"/>
          </p:cNvSpPr>
          <p:nvPr>
            <p:ph type="body" sz="quarter" idx="13" hasCustomPrompt="1"/>
          </p:nvPr>
        </p:nvSpPr>
        <p:spPr bwMode="auto">
          <a:xfrm rot="16199999">
            <a:off x="10463372" y="2849064"/>
            <a:ext cx="2121273" cy="350380"/>
          </a:xfrm>
          <a:prstGeom prst="rect">
            <a:avLst/>
          </a:prstGeom>
        </p:spPr>
        <p:txBody>
          <a:bodyPr>
            <a:noAutofit/>
          </a:bodyPr>
          <a:lstStyle>
            <a:lvl1pPr marL="0" indent="0" algn="ctr">
              <a:buNone/>
              <a:defRPr sz="2000" cap="none">
                <a:solidFill>
                  <a:schemeClr val="tx1"/>
                </a:solidFill>
                <a:latin typeface="+mn-lt"/>
              </a:defRPr>
            </a:lvl1pPr>
          </a:lstStyle>
          <a:p>
            <a:pPr lvl="0">
              <a:defRPr/>
            </a:pPr>
            <a:r>
              <a:rPr lang="de-DE"/>
              <a:t>Text hinzufügen</a:t>
            </a:r>
            <a:endParaRPr/>
          </a:p>
        </p:txBody>
      </p:sp>
      <p:sp>
        <p:nvSpPr>
          <p:cNvPr id="13" name="Textplatzhalter 27"/>
          <p:cNvSpPr>
            <a:spLocks noGrp="1"/>
          </p:cNvSpPr>
          <p:nvPr>
            <p:ph type="body" sz="quarter" idx="14" hasCustomPrompt="1"/>
          </p:nvPr>
        </p:nvSpPr>
        <p:spPr bwMode="auto">
          <a:xfrm>
            <a:off x="5942235" y="1964040"/>
            <a:ext cx="5119799"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Vergleich 2</a:t>
            </a:r>
            <a:endParaRPr/>
          </a:p>
        </p:txBody>
      </p:sp>
      <p:sp>
        <p:nvSpPr>
          <p:cNvPr id="14" name="Textplatzhalter 27"/>
          <p:cNvSpPr>
            <a:spLocks noGrp="1"/>
          </p:cNvSpPr>
          <p:nvPr>
            <p:ph type="body" sz="quarter" idx="15" hasCustomPrompt="1"/>
          </p:nvPr>
        </p:nvSpPr>
        <p:spPr bwMode="auto">
          <a:xfrm>
            <a:off x="5942235" y="2533350"/>
            <a:ext cx="5119797" cy="347423"/>
          </a:xfrm>
          <a:prstGeom prst="rect">
            <a:avLst/>
          </a:prstGeom>
        </p:spPr>
        <p:txBody>
          <a:bodyPr>
            <a:noAutofit/>
          </a:bodyPr>
          <a:lstStyle>
            <a:lvl1pPr marL="0" indent="0">
              <a:buNone/>
              <a:defRPr sz="2400" cap="none">
                <a:solidFill>
                  <a:schemeClr val="tx1"/>
                </a:solidFill>
                <a:latin typeface="+mn-lt"/>
              </a:defRPr>
            </a:lvl1pPr>
          </a:lstStyle>
          <a:p>
            <a:pPr lvl="0">
              <a:defRPr/>
            </a:pPr>
            <a:r>
              <a:rPr lang="de-DE"/>
              <a:t>Untertitel</a:t>
            </a:r>
            <a:endParaRPr/>
          </a:p>
        </p:txBody>
      </p:sp>
      <p:sp>
        <p:nvSpPr>
          <p:cNvPr id="15" name="Textplatzhalter 30"/>
          <p:cNvSpPr>
            <a:spLocks noGrp="1"/>
          </p:cNvSpPr>
          <p:nvPr>
            <p:ph type="body" sz="quarter" idx="16" hasCustomPrompt="1"/>
          </p:nvPr>
        </p:nvSpPr>
        <p:spPr bwMode="auto">
          <a:xfrm>
            <a:off x="5942806" y="3026193"/>
            <a:ext cx="5119799" cy="2427666"/>
          </a:xfrm>
          <a:prstGeom prst="rect">
            <a:avLst/>
          </a:prstGeom>
        </p:spPr>
        <p:txBody>
          <a:bodyPr>
            <a:noAutofit/>
          </a:bodyPr>
          <a:lstStyle>
            <a:lvl1pPr marL="0" indent="0">
              <a:buNone/>
              <a:defRPr sz="2000"/>
            </a:lvl1pPr>
          </a:lstStyle>
          <a:p>
            <a:pPr lvl="0">
              <a:defRPr/>
            </a:pPr>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a:t>
            </a:r>
            <a:endParaRPr/>
          </a:p>
        </p:txBody>
      </p:sp>
      <p:sp>
        <p:nvSpPr>
          <p:cNvPr id="17" name="Rechteck 16">
            <a:extLst>
              <a:ext uri="{FF2B5EF4-FFF2-40B4-BE49-F238E27FC236}">
                <a16:creationId xmlns:a16="http://schemas.microsoft.com/office/drawing/2014/main" id="{466BCFCD-29A9-4AFE-AA83-7B7C585FABD0}"/>
              </a:ext>
            </a:extLst>
          </p:cNvPr>
          <p:cNvSpPr/>
          <p:nvPr/>
        </p:nvSpPr>
        <p:spPr bwMode="auto">
          <a:xfrm flipH="1">
            <a:off x="11547103" y="1052736"/>
            <a:ext cx="78440" cy="82559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Tree>
    <p:extLst>
      <p:ext uri="{BB962C8B-B14F-4D97-AF65-F5344CB8AC3E}">
        <p14:creationId xmlns:p14="http://schemas.microsoft.com/office/powerpoint/2010/main" val="529907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p:cSld name="Thema mit Bild 1">
    <p:spTree>
      <p:nvGrpSpPr>
        <p:cNvPr id="1" name=""/>
        <p:cNvGrpSpPr/>
        <p:nvPr/>
      </p:nvGrpSpPr>
      <p:grpSpPr bwMode="auto">
        <a:xfrm>
          <a:off x="0" y="0"/>
          <a:ext cx="0" cy="0"/>
          <a:chOff x="0" y="0"/>
          <a:chExt cx="0" cy="0"/>
        </a:xfrm>
      </p:grpSpPr>
      <p:sp>
        <p:nvSpPr>
          <p:cNvPr id="13" name="Rechteck 12"/>
          <p:cNvSpPr/>
          <p:nvPr/>
        </p:nvSpPr>
        <p:spPr bwMode="auto">
          <a:xfrm>
            <a:off x="-374371" y="2319061"/>
            <a:ext cx="5564037" cy="2932769"/>
          </a:xfrm>
          <a:prstGeom prst="rect">
            <a:avLst/>
          </a:prstGeom>
          <a:solidFill>
            <a:srgbClr val="C4D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Rechteck 13"/>
          <p:cNvSpPr/>
          <p:nvPr/>
        </p:nvSpPr>
        <p:spPr bwMode="auto">
          <a:xfrm>
            <a:off x="5362196" y="-45384"/>
            <a:ext cx="5564037" cy="5734239"/>
          </a:xfrm>
          <a:prstGeom prst="rect">
            <a:avLst/>
          </a:prstGeom>
          <a:solidFill>
            <a:srgbClr val="C4D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Textfeld 10"/>
          <p:cNvSpPr txBox="1"/>
          <p:nvPr/>
        </p:nvSpPr>
        <p:spPr bwMode="auto">
          <a:xfrm>
            <a:off x="11249465" y="6234392"/>
            <a:ext cx="6737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fld id="{802006FE-6571-4354-8775-F8708372C227}" type="slidenum">
              <a:rPr lang="de-DE" sz="1800"/>
              <a:t>‹Nr.›</a:t>
            </a:fld>
            <a:endParaRPr lang="de-DE" sz="1800">
              <a:cs typeface="Calibri"/>
            </a:endParaRPr>
          </a:p>
        </p:txBody>
      </p:sp>
      <p:sp>
        <p:nvSpPr>
          <p:cNvPr id="12" name="Rechteck 11"/>
          <p:cNvSpPr/>
          <p:nvPr/>
        </p:nvSpPr>
        <p:spPr bwMode="auto">
          <a:xfrm flipH="1">
            <a:off x="11547103" y="4151219"/>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8" name="Textplatzhalter 27"/>
          <p:cNvSpPr>
            <a:spLocks noGrp="1"/>
          </p:cNvSpPr>
          <p:nvPr>
            <p:ph type="body" sz="quarter" idx="10" hasCustomPrompt="1"/>
          </p:nvPr>
        </p:nvSpPr>
        <p:spPr bwMode="auto">
          <a:xfrm>
            <a:off x="416943" y="1963622"/>
            <a:ext cx="4522100"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Titel Thema</a:t>
            </a:r>
            <a:endParaRPr/>
          </a:p>
        </p:txBody>
      </p:sp>
      <p:sp>
        <p:nvSpPr>
          <p:cNvPr id="29" name="Textplatzhalter 27"/>
          <p:cNvSpPr>
            <a:spLocks noGrp="1"/>
          </p:cNvSpPr>
          <p:nvPr>
            <p:ph type="body" sz="quarter" idx="11" hasCustomPrompt="1"/>
          </p:nvPr>
        </p:nvSpPr>
        <p:spPr bwMode="auto">
          <a:xfrm>
            <a:off x="416943" y="2524387"/>
            <a:ext cx="4522100" cy="347423"/>
          </a:xfrm>
          <a:prstGeom prst="rect">
            <a:avLst/>
          </a:prstGeom>
        </p:spPr>
        <p:txBody>
          <a:bodyPr>
            <a:noAutofit/>
          </a:bodyPr>
          <a:lstStyle>
            <a:lvl1pPr marL="0" indent="0">
              <a:buNone/>
              <a:defRPr sz="2400" cap="none">
                <a:solidFill>
                  <a:schemeClr val="tx1"/>
                </a:solidFill>
                <a:latin typeface="+mn-lt"/>
              </a:defRPr>
            </a:lvl1pPr>
          </a:lstStyle>
          <a:p>
            <a:pPr lvl="0">
              <a:defRPr/>
            </a:pPr>
            <a:r>
              <a:rPr lang="de-DE"/>
              <a:t>Untertitel</a:t>
            </a:r>
            <a:endParaRPr/>
          </a:p>
        </p:txBody>
      </p:sp>
      <p:sp>
        <p:nvSpPr>
          <p:cNvPr id="31" name="Textplatzhalter 30"/>
          <p:cNvSpPr>
            <a:spLocks noGrp="1"/>
          </p:cNvSpPr>
          <p:nvPr>
            <p:ph type="body" sz="quarter" idx="12" hasCustomPrompt="1"/>
          </p:nvPr>
        </p:nvSpPr>
        <p:spPr bwMode="auto">
          <a:xfrm>
            <a:off x="417513" y="3025774"/>
            <a:ext cx="4522099" cy="2427666"/>
          </a:xfrm>
          <a:prstGeom prst="rect">
            <a:avLst/>
          </a:prstGeom>
        </p:spPr>
        <p:txBody>
          <a:bodyPr>
            <a:noAutofit/>
          </a:bodyPr>
          <a:lstStyle>
            <a:lvl1pPr marL="0" indent="0">
              <a:buNone/>
              <a:defRPr sz="2000"/>
            </a:lvl1pPr>
          </a:lstStyle>
          <a:p>
            <a:pPr lvl="0">
              <a:defRPr/>
            </a:pPr>
            <a:r>
              <a:rPr lang="de-DE"/>
              <a:t>Lorem ipsum dolor sit amet, consetetur sadipscing elitr, sed diam nonumy eirmod tempor invidunt ut labore et dolore magna aliquyam erat, sed diam voluptua. At vero eos et accusam et justo duo dolores et ea rebum. </a:t>
            </a:r>
            <a:endParaRPr/>
          </a:p>
        </p:txBody>
      </p:sp>
      <p:sp>
        <p:nvSpPr>
          <p:cNvPr id="35" name="Textplatzhalter 27"/>
          <p:cNvSpPr>
            <a:spLocks noGrp="1"/>
          </p:cNvSpPr>
          <p:nvPr>
            <p:ph type="body" sz="quarter" idx="13" hasCustomPrompt="1"/>
          </p:nvPr>
        </p:nvSpPr>
        <p:spPr bwMode="auto">
          <a:xfrm rot="16199999">
            <a:off x="10463372" y="2849064"/>
            <a:ext cx="2121273" cy="350380"/>
          </a:xfrm>
          <a:prstGeom prst="rect">
            <a:avLst/>
          </a:prstGeom>
        </p:spPr>
        <p:txBody>
          <a:bodyPr>
            <a:noAutofit/>
          </a:bodyPr>
          <a:lstStyle>
            <a:lvl1pPr marL="0" indent="0" algn="ctr">
              <a:buNone/>
              <a:defRPr sz="2000" cap="none">
                <a:solidFill>
                  <a:schemeClr val="tx1"/>
                </a:solidFill>
                <a:latin typeface="+mn-lt"/>
              </a:defRPr>
            </a:lvl1pPr>
          </a:lstStyle>
          <a:p>
            <a:pPr lvl="0">
              <a:defRPr/>
            </a:pPr>
            <a:r>
              <a:rPr lang="de-DE"/>
              <a:t>Text hinzufügen</a:t>
            </a:r>
            <a:endParaRPr/>
          </a:p>
        </p:txBody>
      </p:sp>
      <p:sp>
        <p:nvSpPr>
          <p:cNvPr id="17" name="Textplatzhalter 27"/>
          <p:cNvSpPr>
            <a:spLocks noGrp="1"/>
          </p:cNvSpPr>
          <p:nvPr>
            <p:ph type="body" sz="quarter" idx="14" hasCustomPrompt="1"/>
          </p:nvPr>
        </p:nvSpPr>
        <p:spPr bwMode="auto">
          <a:xfrm>
            <a:off x="5362196" y="5754973"/>
            <a:ext cx="5564037" cy="347423"/>
          </a:xfrm>
          <a:prstGeom prst="rect">
            <a:avLst/>
          </a:prstGeom>
        </p:spPr>
        <p:txBody>
          <a:bodyPr>
            <a:noAutofit/>
          </a:bodyPr>
          <a:lstStyle>
            <a:lvl1pPr marL="0" indent="0">
              <a:buNone/>
              <a:defRPr sz="2000" cap="none">
                <a:solidFill>
                  <a:schemeClr val="tx1"/>
                </a:solidFill>
                <a:latin typeface="+mn-lt"/>
              </a:defRPr>
            </a:lvl1pPr>
          </a:lstStyle>
          <a:p>
            <a:pPr lvl="0">
              <a:defRPr/>
            </a:pPr>
            <a:r>
              <a:rPr lang="de-DE"/>
              <a:t>Bildtitel/Quelle</a:t>
            </a:r>
            <a:endParaRPr/>
          </a:p>
        </p:txBody>
      </p:sp>
      <p:sp>
        <p:nvSpPr>
          <p:cNvPr id="3" name="Inhaltsplatzhalter 2"/>
          <p:cNvSpPr>
            <a:spLocks noGrp="1"/>
          </p:cNvSpPr>
          <p:nvPr>
            <p:ph sz="quarter" idx="15"/>
          </p:nvPr>
        </p:nvSpPr>
        <p:spPr bwMode="auto">
          <a:xfrm>
            <a:off x="5610227" y="1963741"/>
            <a:ext cx="5067300" cy="3489325"/>
          </a:xfrm>
          <a:prstGeom prst="rect">
            <a:avLst/>
          </a:prstGeom>
        </p:spPr>
        <p:txBody>
          <a:bodyPr/>
          <a:lstStyle>
            <a:lvl1pPr marL="0" indent="0">
              <a:buNone/>
              <a:defRPr/>
            </a:lvl1pPr>
          </a:lstStyle>
          <a:p>
            <a:pPr lvl="0">
              <a:defRPr/>
            </a:pPr>
            <a:r>
              <a:rPr lang="de-DE"/>
              <a:t>Mastertextformat bearbeiten</a:t>
            </a:r>
          </a:p>
        </p:txBody>
      </p:sp>
      <p:sp>
        <p:nvSpPr>
          <p:cNvPr id="15" name="Rechteck 14">
            <a:extLst>
              <a:ext uri="{FF2B5EF4-FFF2-40B4-BE49-F238E27FC236}">
                <a16:creationId xmlns:a16="http://schemas.microsoft.com/office/drawing/2014/main" id="{A603E138-4F3F-4BED-8889-ED2BA5BC2A4F}"/>
              </a:ext>
            </a:extLst>
          </p:cNvPr>
          <p:cNvSpPr/>
          <p:nvPr/>
        </p:nvSpPr>
        <p:spPr bwMode="auto">
          <a:xfrm flipH="1">
            <a:off x="11547103" y="1052736"/>
            <a:ext cx="78440" cy="82559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Tree>
    <p:extLst>
      <p:ext uri="{BB962C8B-B14F-4D97-AF65-F5344CB8AC3E}">
        <p14:creationId xmlns:p14="http://schemas.microsoft.com/office/powerpoint/2010/main" val="2608706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p:cSld name="Thema mit Bild 2">
    <p:spTree>
      <p:nvGrpSpPr>
        <p:cNvPr id="1" name=""/>
        <p:cNvGrpSpPr/>
        <p:nvPr/>
      </p:nvGrpSpPr>
      <p:grpSpPr bwMode="auto">
        <a:xfrm>
          <a:off x="0" y="0"/>
          <a:ext cx="0" cy="0"/>
          <a:chOff x="0" y="0"/>
          <a:chExt cx="0" cy="0"/>
        </a:xfrm>
      </p:grpSpPr>
      <p:sp>
        <p:nvSpPr>
          <p:cNvPr id="19" name="Rechteck 18"/>
          <p:cNvSpPr/>
          <p:nvPr/>
        </p:nvSpPr>
        <p:spPr bwMode="auto">
          <a:xfrm>
            <a:off x="4303240" y="-79003"/>
            <a:ext cx="5564037" cy="5734239"/>
          </a:xfrm>
          <a:prstGeom prst="rect">
            <a:avLst/>
          </a:prstGeom>
          <a:solidFill>
            <a:srgbClr val="C4D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Textfeld 10"/>
          <p:cNvSpPr txBox="1"/>
          <p:nvPr/>
        </p:nvSpPr>
        <p:spPr bwMode="auto">
          <a:xfrm>
            <a:off x="11249465" y="6234392"/>
            <a:ext cx="6737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fld id="{802006FE-6571-4354-8775-F8708372C227}" type="slidenum">
              <a:rPr lang="de-DE" sz="1800"/>
              <a:t>‹Nr.›</a:t>
            </a:fld>
            <a:endParaRPr lang="de-DE" sz="1800">
              <a:cs typeface="Calibri"/>
            </a:endParaRPr>
          </a:p>
        </p:txBody>
      </p:sp>
      <p:sp>
        <p:nvSpPr>
          <p:cNvPr id="12" name="Rechteck 11"/>
          <p:cNvSpPr/>
          <p:nvPr/>
        </p:nvSpPr>
        <p:spPr bwMode="auto">
          <a:xfrm flipH="1">
            <a:off x="11547103" y="4151219"/>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8" name="Textplatzhalter 27"/>
          <p:cNvSpPr>
            <a:spLocks noGrp="1"/>
          </p:cNvSpPr>
          <p:nvPr>
            <p:ph type="body" sz="quarter" idx="10" hasCustomPrompt="1"/>
          </p:nvPr>
        </p:nvSpPr>
        <p:spPr bwMode="auto">
          <a:xfrm>
            <a:off x="362365" y="1963619"/>
            <a:ext cx="3940875"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Titel Thema</a:t>
            </a:r>
            <a:endParaRPr/>
          </a:p>
        </p:txBody>
      </p:sp>
      <p:sp>
        <p:nvSpPr>
          <p:cNvPr id="35" name="Textplatzhalter 27"/>
          <p:cNvSpPr>
            <a:spLocks noGrp="1"/>
          </p:cNvSpPr>
          <p:nvPr>
            <p:ph type="body" sz="quarter" idx="13" hasCustomPrompt="1"/>
          </p:nvPr>
        </p:nvSpPr>
        <p:spPr bwMode="auto">
          <a:xfrm rot="16199999">
            <a:off x="10463372" y="2849064"/>
            <a:ext cx="2121273" cy="350380"/>
          </a:xfrm>
          <a:prstGeom prst="rect">
            <a:avLst/>
          </a:prstGeom>
        </p:spPr>
        <p:txBody>
          <a:bodyPr>
            <a:noAutofit/>
          </a:bodyPr>
          <a:lstStyle>
            <a:lvl1pPr marL="0" indent="0" algn="ctr">
              <a:buNone/>
              <a:defRPr sz="2000" cap="none">
                <a:solidFill>
                  <a:schemeClr val="tx1"/>
                </a:solidFill>
                <a:latin typeface="+mn-lt"/>
              </a:defRPr>
            </a:lvl1pPr>
          </a:lstStyle>
          <a:p>
            <a:pPr lvl="0">
              <a:defRPr/>
            </a:pPr>
            <a:r>
              <a:rPr lang="de-DE"/>
              <a:t>Text hinzufügen</a:t>
            </a:r>
            <a:endParaRPr/>
          </a:p>
        </p:txBody>
      </p:sp>
      <p:sp>
        <p:nvSpPr>
          <p:cNvPr id="17" name="Textplatzhalter 27"/>
          <p:cNvSpPr>
            <a:spLocks noGrp="1"/>
          </p:cNvSpPr>
          <p:nvPr>
            <p:ph type="body" sz="quarter" idx="14" hasCustomPrompt="1"/>
          </p:nvPr>
        </p:nvSpPr>
        <p:spPr bwMode="auto">
          <a:xfrm>
            <a:off x="4303240" y="5713531"/>
            <a:ext cx="5564037" cy="347423"/>
          </a:xfrm>
          <a:prstGeom prst="rect">
            <a:avLst/>
          </a:prstGeom>
        </p:spPr>
        <p:txBody>
          <a:bodyPr>
            <a:noAutofit/>
          </a:bodyPr>
          <a:lstStyle>
            <a:lvl1pPr marL="0" indent="0">
              <a:buNone/>
              <a:defRPr sz="2000" cap="none">
                <a:solidFill>
                  <a:schemeClr val="tx1"/>
                </a:solidFill>
                <a:latin typeface="+mn-lt"/>
              </a:defRPr>
            </a:lvl1pPr>
          </a:lstStyle>
          <a:p>
            <a:pPr lvl="0">
              <a:defRPr/>
            </a:pPr>
            <a:r>
              <a:rPr lang="de-DE"/>
              <a:t>Bildtitel/Quelle</a:t>
            </a:r>
            <a:endParaRPr/>
          </a:p>
        </p:txBody>
      </p:sp>
      <p:sp>
        <p:nvSpPr>
          <p:cNvPr id="3" name="Inhaltsplatzhalter 2"/>
          <p:cNvSpPr>
            <a:spLocks noGrp="1"/>
          </p:cNvSpPr>
          <p:nvPr>
            <p:ph sz="quarter" idx="15"/>
          </p:nvPr>
        </p:nvSpPr>
        <p:spPr bwMode="auto">
          <a:xfrm>
            <a:off x="4551607" y="1908371"/>
            <a:ext cx="5067300" cy="3489325"/>
          </a:xfrm>
          <a:prstGeom prst="rect">
            <a:avLst/>
          </a:prstGeom>
        </p:spPr>
        <p:txBody>
          <a:bodyPr/>
          <a:lstStyle>
            <a:lvl1pPr marL="0" indent="0">
              <a:buNone/>
              <a:defRPr/>
            </a:lvl1pPr>
          </a:lstStyle>
          <a:p>
            <a:pPr lvl="0">
              <a:defRPr/>
            </a:pPr>
            <a:r>
              <a:rPr lang="de-DE"/>
              <a:t>Mastertextformat bearbeiten</a:t>
            </a:r>
          </a:p>
        </p:txBody>
      </p:sp>
      <p:sp>
        <p:nvSpPr>
          <p:cNvPr id="13" name="Rechteck 12">
            <a:extLst>
              <a:ext uri="{FF2B5EF4-FFF2-40B4-BE49-F238E27FC236}">
                <a16:creationId xmlns:a16="http://schemas.microsoft.com/office/drawing/2014/main" id="{C05DEEB9-6D1A-4561-AAD9-11BD3776175C}"/>
              </a:ext>
            </a:extLst>
          </p:cNvPr>
          <p:cNvSpPr/>
          <p:nvPr/>
        </p:nvSpPr>
        <p:spPr bwMode="auto">
          <a:xfrm flipH="1">
            <a:off x="11547103" y="1052736"/>
            <a:ext cx="78440" cy="82559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Tree>
    <p:extLst>
      <p:ext uri="{BB962C8B-B14F-4D97-AF65-F5344CB8AC3E}">
        <p14:creationId xmlns:p14="http://schemas.microsoft.com/office/powerpoint/2010/main" val="2919248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p:cSld name="Thema mit Bild 3">
    <p:spTree>
      <p:nvGrpSpPr>
        <p:cNvPr id="1" name=""/>
        <p:cNvGrpSpPr/>
        <p:nvPr/>
      </p:nvGrpSpPr>
      <p:grpSpPr bwMode="auto">
        <a:xfrm>
          <a:off x="0" y="0"/>
          <a:ext cx="0" cy="0"/>
          <a:chOff x="0" y="0"/>
          <a:chExt cx="0" cy="0"/>
        </a:xfrm>
      </p:grpSpPr>
      <p:sp>
        <p:nvSpPr>
          <p:cNvPr id="11" name="Textfeld 10"/>
          <p:cNvSpPr txBox="1"/>
          <p:nvPr/>
        </p:nvSpPr>
        <p:spPr bwMode="auto">
          <a:xfrm>
            <a:off x="11249465" y="6234392"/>
            <a:ext cx="6737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fld id="{802006FE-6571-4354-8775-F8708372C227}" type="slidenum">
              <a:rPr lang="de-DE" sz="1800"/>
              <a:t>‹Nr.›</a:t>
            </a:fld>
            <a:endParaRPr lang="de-DE" sz="1800">
              <a:cs typeface="Calibri"/>
            </a:endParaRPr>
          </a:p>
        </p:txBody>
      </p:sp>
      <p:sp>
        <p:nvSpPr>
          <p:cNvPr id="12" name="Rechteck 11"/>
          <p:cNvSpPr/>
          <p:nvPr/>
        </p:nvSpPr>
        <p:spPr bwMode="auto">
          <a:xfrm flipH="1">
            <a:off x="11547103" y="4151219"/>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8" name="Textplatzhalter 27"/>
          <p:cNvSpPr>
            <a:spLocks noGrp="1"/>
          </p:cNvSpPr>
          <p:nvPr>
            <p:ph type="body" sz="quarter" idx="10" hasCustomPrompt="1"/>
          </p:nvPr>
        </p:nvSpPr>
        <p:spPr bwMode="auto">
          <a:xfrm>
            <a:off x="362365" y="1963619"/>
            <a:ext cx="3940875"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Titel Thema</a:t>
            </a:r>
            <a:endParaRPr/>
          </a:p>
        </p:txBody>
      </p:sp>
      <p:sp>
        <p:nvSpPr>
          <p:cNvPr id="35" name="Textplatzhalter 27"/>
          <p:cNvSpPr>
            <a:spLocks noGrp="1"/>
          </p:cNvSpPr>
          <p:nvPr>
            <p:ph type="body" sz="quarter" idx="13" hasCustomPrompt="1"/>
          </p:nvPr>
        </p:nvSpPr>
        <p:spPr bwMode="auto">
          <a:xfrm rot="16199999">
            <a:off x="10463372" y="2849064"/>
            <a:ext cx="2121273" cy="350380"/>
          </a:xfrm>
          <a:prstGeom prst="rect">
            <a:avLst/>
          </a:prstGeom>
        </p:spPr>
        <p:txBody>
          <a:bodyPr>
            <a:noAutofit/>
          </a:bodyPr>
          <a:lstStyle>
            <a:lvl1pPr marL="0" indent="0" algn="ctr">
              <a:buNone/>
              <a:defRPr sz="2000" cap="none">
                <a:solidFill>
                  <a:schemeClr val="tx1"/>
                </a:solidFill>
                <a:latin typeface="+mn-lt"/>
              </a:defRPr>
            </a:lvl1pPr>
          </a:lstStyle>
          <a:p>
            <a:pPr lvl="0">
              <a:defRPr/>
            </a:pPr>
            <a:r>
              <a:rPr lang="de-DE"/>
              <a:t>Text hinzufügen</a:t>
            </a:r>
            <a:endParaRPr/>
          </a:p>
        </p:txBody>
      </p:sp>
      <p:sp>
        <p:nvSpPr>
          <p:cNvPr id="17" name="Textplatzhalter 27"/>
          <p:cNvSpPr>
            <a:spLocks noGrp="1"/>
          </p:cNvSpPr>
          <p:nvPr>
            <p:ph type="body" sz="quarter" idx="14" hasCustomPrompt="1"/>
          </p:nvPr>
        </p:nvSpPr>
        <p:spPr bwMode="auto">
          <a:xfrm>
            <a:off x="4303240" y="5713531"/>
            <a:ext cx="5564037" cy="347423"/>
          </a:xfrm>
          <a:prstGeom prst="rect">
            <a:avLst/>
          </a:prstGeom>
        </p:spPr>
        <p:txBody>
          <a:bodyPr>
            <a:noAutofit/>
          </a:bodyPr>
          <a:lstStyle>
            <a:lvl1pPr marL="0" indent="0">
              <a:buNone/>
              <a:defRPr sz="2000" cap="none">
                <a:solidFill>
                  <a:schemeClr val="tx1"/>
                </a:solidFill>
                <a:latin typeface="+mn-lt"/>
              </a:defRPr>
            </a:lvl1pPr>
          </a:lstStyle>
          <a:p>
            <a:pPr lvl="0">
              <a:defRPr/>
            </a:pPr>
            <a:r>
              <a:rPr lang="de-DE"/>
              <a:t>Bildtitel/Quelle</a:t>
            </a:r>
            <a:endParaRPr/>
          </a:p>
        </p:txBody>
      </p:sp>
      <p:sp>
        <p:nvSpPr>
          <p:cNvPr id="3" name="Inhaltsplatzhalter 2"/>
          <p:cNvSpPr>
            <a:spLocks noGrp="1"/>
          </p:cNvSpPr>
          <p:nvPr>
            <p:ph sz="quarter" idx="15"/>
          </p:nvPr>
        </p:nvSpPr>
        <p:spPr bwMode="auto">
          <a:xfrm>
            <a:off x="4303240" y="1908371"/>
            <a:ext cx="5564037" cy="3489325"/>
          </a:xfrm>
          <a:prstGeom prst="rect">
            <a:avLst/>
          </a:prstGeom>
        </p:spPr>
        <p:txBody>
          <a:bodyPr/>
          <a:lstStyle>
            <a:lvl1pPr marL="0" indent="0">
              <a:buNone/>
              <a:defRPr/>
            </a:lvl1pPr>
          </a:lstStyle>
          <a:p>
            <a:pPr lvl="0">
              <a:defRPr/>
            </a:pPr>
            <a:r>
              <a:rPr lang="de-DE"/>
              <a:t>Mastertextformat bearbeiten</a:t>
            </a:r>
          </a:p>
        </p:txBody>
      </p:sp>
      <p:sp>
        <p:nvSpPr>
          <p:cNvPr id="13" name="Rechteck 12">
            <a:extLst>
              <a:ext uri="{FF2B5EF4-FFF2-40B4-BE49-F238E27FC236}">
                <a16:creationId xmlns:a16="http://schemas.microsoft.com/office/drawing/2014/main" id="{AF6DC08D-0170-4523-84FE-7023DDC5C61F}"/>
              </a:ext>
            </a:extLst>
          </p:cNvPr>
          <p:cNvSpPr/>
          <p:nvPr/>
        </p:nvSpPr>
        <p:spPr bwMode="auto">
          <a:xfrm flipH="1">
            <a:off x="11547103" y="1052736"/>
            <a:ext cx="78440" cy="82559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Tree>
    <p:extLst>
      <p:ext uri="{BB962C8B-B14F-4D97-AF65-F5344CB8AC3E}">
        <p14:creationId xmlns:p14="http://schemas.microsoft.com/office/powerpoint/2010/main" val="459383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p:cSld name="Layout leer">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2517010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F45D4-B0AE-9243-8EC6-A0FB728198F0}"/>
              </a:ext>
            </a:extLst>
          </p:cNvPr>
          <p:cNvSpPr>
            <a:spLocks noGrp="1"/>
          </p:cNvSpPr>
          <p:nvPr>
            <p:ph type="ctrTitle"/>
          </p:nvPr>
        </p:nvSpPr>
        <p:spPr>
          <a:xfrm>
            <a:off x="1449090" y="1868206"/>
            <a:ext cx="9293817" cy="2285342"/>
          </a:xfrm>
        </p:spPr>
        <p:txBody>
          <a:bodyPr anchor="ctr"/>
          <a:lstStyle>
            <a:lvl1pPr algn="ctr" rtl="0">
              <a:lnSpc>
                <a:spcPct val="100000"/>
              </a:lnSpc>
              <a:defRPr sz="6000" b="0" i="0">
                <a:latin typeface="Volte Rounded Medium" pitchFamily="2" charset="77"/>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33A72088-8030-F94A-BB75-90C11D0AF5ED}"/>
              </a:ext>
            </a:extLst>
          </p:cNvPr>
          <p:cNvSpPr>
            <a:spLocks noGrp="1"/>
          </p:cNvSpPr>
          <p:nvPr>
            <p:ph type="subTitle" idx="1"/>
          </p:nvPr>
        </p:nvSpPr>
        <p:spPr>
          <a:xfrm>
            <a:off x="1449091" y="4380103"/>
            <a:ext cx="9293817" cy="759417"/>
          </a:xfrm>
        </p:spPr>
        <p:txBody>
          <a:bodyPr anchor="ctr"/>
          <a:lstStyle>
            <a:lvl1pPr marL="0" indent="0" algn="ctr">
              <a:buNone/>
              <a:defRPr sz="2400" b="0" i="0">
                <a:latin typeface="Volte Rounde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14" name="Textplatzhalter 13">
            <a:extLst>
              <a:ext uri="{FF2B5EF4-FFF2-40B4-BE49-F238E27FC236}">
                <a16:creationId xmlns:a16="http://schemas.microsoft.com/office/drawing/2014/main" id="{317FD98E-ACA6-F446-A64B-417E1EEFE984}"/>
              </a:ext>
            </a:extLst>
          </p:cNvPr>
          <p:cNvSpPr>
            <a:spLocks noGrp="1"/>
          </p:cNvSpPr>
          <p:nvPr>
            <p:ph type="body" sz="quarter" idx="10" hasCustomPrompt="1"/>
          </p:nvPr>
        </p:nvSpPr>
        <p:spPr>
          <a:xfrm>
            <a:off x="2849103" y="5366076"/>
            <a:ext cx="6493790" cy="1194704"/>
          </a:xfrm>
        </p:spPr>
        <p:txBody>
          <a:bodyPr>
            <a:noAutofit/>
          </a:bodyPr>
          <a:lstStyle>
            <a:lvl1pPr marL="0" indent="0">
              <a:buNone/>
              <a:defRPr sz="1800" b="0" i="0">
                <a:latin typeface="Volte Rounded Light" pitchFamily="2" charset="77"/>
              </a:defRPr>
            </a:lvl1pPr>
            <a:lvl2pPr marL="457200" indent="0">
              <a:buNone/>
              <a:defRPr sz="1800" b="0" i="0">
                <a:latin typeface="Volte Rounded Light" pitchFamily="2" charset="77"/>
              </a:defRPr>
            </a:lvl2pPr>
            <a:lvl3pPr marL="914400" indent="0">
              <a:buNone/>
              <a:defRPr sz="1800" b="0" i="0">
                <a:latin typeface="Volte Rounded Light" pitchFamily="2" charset="77"/>
              </a:defRPr>
            </a:lvl3pPr>
            <a:lvl4pPr marL="1371600" indent="0">
              <a:buNone/>
              <a:defRPr sz="1800" b="0" i="0">
                <a:latin typeface="Volte Rounded Light" pitchFamily="2" charset="77"/>
              </a:defRPr>
            </a:lvl4pPr>
            <a:lvl5pPr marL="1828800" indent="0">
              <a:buNone/>
              <a:defRPr sz="1800" b="0" i="0">
                <a:latin typeface="Volte Rounded Light" pitchFamily="2" charset="77"/>
              </a:defRPr>
            </a:lvl5pPr>
          </a:lstStyle>
          <a:p>
            <a:pPr lvl="0"/>
            <a:r>
              <a:rPr lang="de-DE" dirty="0"/>
              <a:t>Autor/Autoren</a:t>
            </a:r>
          </a:p>
        </p:txBody>
      </p:sp>
    </p:spTree>
    <p:extLst>
      <p:ext uri="{BB962C8B-B14F-4D97-AF65-F5344CB8AC3E}">
        <p14:creationId xmlns:p14="http://schemas.microsoft.com/office/powerpoint/2010/main" val="69637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p:cSld name="Gliederung 1">
    <p:spTree>
      <p:nvGrpSpPr>
        <p:cNvPr id="1" name=""/>
        <p:cNvGrpSpPr/>
        <p:nvPr/>
      </p:nvGrpSpPr>
      <p:grpSpPr bwMode="auto">
        <a:xfrm>
          <a:off x="0" y="0"/>
          <a:ext cx="0" cy="0"/>
          <a:chOff x="0" y="0"/>
          <a:chExt cx="0" cy="0"/>
        </a:xfrm>
      </p:grpSpPr>
      <p:sp>
        <p:nvSpPr>
          <p:cNvPr id="6" name="Rechteck 5"/>
          <p:cNvSpPr/>
          <p:nvPr/>
        </p:nvSpPr>
        <p:spPr bwMode="auto">
          <a:xfrm rot="5400000" flipH="1">
            <a:off x="3930908" y="2416846"/>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7" name="Rechteck 6"/>
          <p:cNvSpPr/>
          <p:nvPr/>
        </p:nvSpPr>
        <p:spPr bwMode="auto">
          <a:xfrm rot="5400000" flipH="1">
            <a:off x="6317548" y="2416845"/>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8" name="Rechteck 7"/>
          <p:cNvSpPr/>
          <p:nvPr/>
        </p:nvSpPr>
        <p:spPr bwMode="auto">
          <a:xfrm rot="5400000" flipH="1">
            <a:off x="8962983" y="2416844"/>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9" name="Rechteck 8"/>
          <p:cNvSpPr/>
          <p:nvPr/>
        </p:nvSpPr>
        <p:spPr bwMode="auto">
          <a:xfrm rot="10800000" flipH="1">
            <a:off x="9552455" y="5076656"/>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0" name="Rechteck 9"/>
          <p:cNvSpPr/>
          <p:nvPr/>
        </p:nvSpPr>
        <p:spPr bwMode="auto">
          <a:xfrm rot="5400000" flipH="1">
            <a:off x="714819" y="2450252"/>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Rechteck 10"/>
          <p:cNvSpPr/>
          <p:nvPr/>
        </p:nvSpPr>
        <p:spPr bwMode="auto">
          <a:xfrm>
            <a:off x="1521129" y="1138592"/>
            <a:ext cx="2156603" cy="4140678"/>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2" name="Rechteck 11"/>
          <p:cNvSpPr/>
          <p:nvPr/>
        </p:nvSpPr>
        <p:spPr bwMode="auto">
          <a:xfrm>
            <a:off x="3856009" y="1117121"/>
            <a:ext cx="2156603" cy="4140678"/>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3" name="Rechteck 12"/>
          <p:cNvSpPr/>
          <p:nvPr/>
        </p:nvSpPr>
        <p:spPr bwMode="auto">
          <a:xfrm>
            <a:off x="6185140" y="1117120"/>
            <a:ext cx="2156603" cy="4140678"/>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Rechteck 13"/>
          <p:cNvSpPr/>
          <p:nvPr/>
        </p:nvSpPr>
        <p:spPr bwMode="auto">
          <a:xfrm>
            <a:off x="8514273" y="1117121"/>
            <a:ext cx="2156603" cy="4140678"/>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33" name="Textplatzhalter 32"/>
          <p:cNvSpPr>
            <a:spLocks noGrp="1"/>
          </p:cNvSpPr>
          <p:nvPr>
            <p:ph type="body" sz="quarter" idx="12" hasCustomPrompt="1"/>
          </p:nvPr>
        </p:nvSpPr>
        <p:spPr bwMode="auto">
          <a:xfrm>
            <a:off x="1521127" y="4318083"/>
            <a:ext cx="1446519" cy="949470"/>
          </a:xfrm>
          <a:prstGeom prst="rect">
            <a:avLst/>
          </a:prstGeom>
        </p:spPr>
        <p:txBody>
          <a:bodyPr>
            <a:normAutofit/>
          </a:bodyPr>
          <a:lstStyle>
            <a:lvl1pPr marL="0" indent="0">
              <a:buNone/>
              <a:defRPr sz="7200">
                <a:solidFill>
                  <a:schemeClr val="bg1"/>
                </a:solidFill>
              </a:defRPr>
            </a:lvl1pPr>
          </a:lstStyle>
          <a:p>
            <a:pPr lvl="0">
              <a:defRPr/>
            </a:pPr>
            <a:r>
              <a:rPr lang="de-DE"/>
              <a:t>1</a:t>
            </a:r>
            <a:endParaRPr/>
          </a:p>
        </p:txBody>
      </p:sp>
      <p:sp>
        <p:nvSpPr>
          <p:cNvPr id="35" name="Textplatzhalter 32"/>
          <p:cNvSpPr>
            <a:spLocks noGrp="1"/>
          </p:cNvSpPr>
          <p:nvPr>
            <p:ph type="body" sz="quarter" idx="13" hasCustomPrompt="1"/>
          </p:nvPr>
        </p:nvSpPr>
        <p:spPr bwMode="auto">
          <a:xfrm>
            <a:off x="3850262" y="4320047"/>
            <a:ext cx="1435425" cy="922045"/>
          </a:xfrm>
          <a:prstGeom prst="rect">
            <a:avLst/>
          </a:prstGeom>
        </p:spPr>
        <p:txBody>
          <a:bodyPr>
            <a:normAutofit/>
          </a:bodyPr>
          <a:lstStyle>
            <a:lvl1pPr marL="0" indent="0">
              <a:buNone/>
              <a:defRPr sz="7200">
                <a:solidFill>
                  <a:schemeClr val="bg1"/>
                </a:solidFill>
              </a:defRPr>
            </a:lvl1pPr>
          </a:lstStyle>
          <a:p>
            <a:pPr lvl="0">
              <a:defRPr/>
            </a:pPr>
            <a:r>
              <a:rPr lang="de-DE"/>
              <a:t>2</a:t>
            </a:r>
            <a:endParaRPr/>
          </a:p>
        </p:txBody>
      </p:sp>
      <p:sp>
        <p:nvSpPr>
          <p:cNvPr id="39" name="Textplatzhalter 32"/>
          <p:cNvSpPr>
            <a:spLocks noGrp="1"/>
          </p:cNvSpPr>
          <p:nvPr>
            <p:ph type="body" sz="quarter" idx="14" hasCustomPrompt="1"/>
          </p:nvPr>
        </p:nvSpPr>
        <p:spPr bwMode="auto">
          <a:xfrm>
            <a:off x="8522900" y="4322622"/>
            <a:ext cx="1435425" cy="922045"/>
          </a:xfrm>
          <a:prstGeom prst="rect">
            <a:avLst/>
          </a:prstGeom>
        </p:spPr>
        <p:txBody>
          <a:bodyPr>
            <a:normAutofit/>
          </a:bodyPr>
          <a:lstStyle>
            <a:lvl1pPr marL="0" indent="0">
              <a:buNone/>
              <a:defRPr sz="7200">
                <a:solidFill>
                  <a:schemeClr val="bg1"/>
                </a:solidFill>
              </a:defRPr>
            </a:lvl1pPr>
          </a:lstStyle>
          <a:p>
            <a:pPr lvl="0">
              <a:defRPr/>
            </a:pPr>
            <a:r>
              <a:rPr lang="de-DE"/>
              <a:t>4</a:t>
            </a:r>
            <a:endParaRPr/>
          </a:p>
        </p:txBody>
      </p:sp>
      <p:sp>
        <p:nvSpPr>
          <p:cNvPr id="40" name="Textplatzhalter 32"/>
          <p:cNvSpPr>
            <a:spLocks noGrp="1"/>
          </p:cNvSpPr>
          <p:nvPr>
            <p:ph type="body" sz="quarter" idx="15" hasCustomPrompt="1"/>
          </p:nvPr>
        </p:nvSpPr>
        <p:spPr bwMode="auto">
          <a:xfrm>
            <a:off x="6179394" y="4318086"/>
            <a:ext cx="1435425" cy="922045"/>
          </a:xfrm>
          <a:prstGeom prst="rect">
            <a:avLst/>
          </a:prstGeom>
        </p:spPr>
        <p:txBody>
          <a:bodyPr>
            <a:normAutofit/>
          </a:bodyPr>
          <a:lstStyle>
            <a:lvl1pPr marL="0" indent="0">
              <a:buNone/>
              <a:defRPr sz="7200">
                <a:solidFill>
                  <a:schemeClr val="bg1"/>
                </a:solidFill>
              </a:defRPr>
            </a:lvl1pPr>
          </a:lstStyle>
          <a:p>
            <a:pPr lvl="0">
              <a:defRPr/>
            </a:pPr>
            <a:r>
              <a:rPr lang="de-DE"/>
              <a:t>3</a:t>
            </a:r>
            <a:endParaRPr/>
          </a:p>
        </p:txBody>
      </p:sp>
      <p:sp>
        <p:nvSpPr>
          <p:cNvPr id="42" name="Textplatzhalter 41"/>
          <p:cNvSpPr>
            <a:spLocks noGrp="1"/>
          </p:cNvSpPr>
          <p:nvPr>
            <p:ph type="body" sz="quarter" idx="16" hasCustomPrompt="1"/>
          </p:nvPr>
        </p:nvSpPr>
        <p:spPr bwMode="auto">
          <a:xfrm rot="16199999">
            <a:off x="1539549" y="2616700"/>
            <a:ext cx="3637759" cy="638603"/>
          </a:xfrm>
          <a:prstGeom prst="rect">
            <a:avLst/>
          </a:prstGeom>
        </p:spPr>
        <p:txBody>
          <a:bodyPr>
            <a:noAutofit/>
          </a:bodyPr>
          <a:lstStyle>
            <a:lvl1pPr marL="0" indent="0" algn="r">
              <a:buNone/>
              <a:defRPr sz="4000" cap="all">
                <a:solidFill>
                  <a:schemeClr val="bg1"/>
                </a:solidFill>
                <a:latin typeface="+mn-lt"/>
              </a:defRPr>
            </a:lvl1pPr>
          </a:lstStyle>
          <a:p>
            <a:pPr lvl="0">
              <a:defRPr/>
            </a:pPr>
            <a:r>
              <a:rPr lang="de-DE"/>
              <a:t>Titel Thema 1</a:t>
            </a:r>
            <a:endParaRPr/>
          </a:p>
        </p:txBody>
      </p:sp>
      <p:sp>
        <p:nvSpPr>
          <p:cNvPr id="43" name="Textplatzhalter 41"/>
          <p:cNvSpPr>
            <a:spLocks noGrp="1"/>
          </p:cNvSpPr>
          <p:nvPr>
            <p:ph type="body" sz="quarter" idx="17" hasCustomPrompt="1"/>
          </p:nvPr>
        </p:nvSpPr>
        <p:spPr bwMode="auto">
          <a:xfrm rot="16199999">
            <a:off x="3856420" y="2616700"/>
            <a:ext cx="3637759" cy="638603"/>
          </a:xfrm>
          <a:prstGeom prst="rect">
            <a:avLst/>
          </a:prstGeom>
        </p:spPr>
        <p:txBody>
          <a:bodyPr>
            <a:noAutofit/>
          </a:bodyPr>
          <a:lstStyle>
            <a:lvl1pPr marL="0" indent="0" algn="r">
              <a:buNone/>
              <a:defRPr sz="4000" cap="all">
                <a:solidFill>
                  <a:schemeClr val="bg1"/>
                </a:solidFill>
                <a:latin typeface="+mn-lt"/>
              </a:defRPr>
            </a:lvl1pPr>
          </a:lstStyle>
          <a:p>
            <a:pPr lvl="0">
              <a:defRPr/>
            </a:pPr>
            <a:r>
              <a:rPr lang="de-DE"/>
              <a:t>Titel Thema 2</a:t>
            </a:r>
            <a:endParaRPr/>
          </a:p>
        </p:txBody>
      </p:sp>
      <p:sp>
        <p:nvSpPr>
          <p:cNvPr id="44" name="Textplatzhalter 41"/>
          <p:cNvSpPr>
            <a:spLocks noGrp="1"/>
          </p:cNvSpPr>
          <p:nvPr>
            <p:ph type="body" sz="quarter" idx="18" hasCustomPrompt="1"/>
          </p:nvPr>
        </p:nvSpPr>
        <p:spPr bwMode="auto">
          <a:xfrm rot="16199999">
            <a:off x="6199870" y="2616700"/>
            <a:ext cx="3637759" cy="638603"/>
          </a:xfrm>
          <a:prstGeom prst="rect">
            <a:avLst/>
          </a:prstGeom>
        </p:spPr>
        <p:txBody>
          <a:bodyPr>
            <a:noAutofit/>
          </a:bodyPr>
          <a:lstStyle>
            <a:lvl1pPr marL="0" indent="0" algn="r">
              <a:buNone/>
              <a:defRPr sz="4000" cap="all">
                <a:solidFill>
                  <a:schemeClr val="bg1"/>
                </a:solidFill>
                <a:latin typeface="+mn-lt"/>
              </a:defRPr>
            </a:lvl1pPr>
          </a:lstStyle>
          <a:p>
            <a:pPr lvl="0">
              <a:defRPr/>
            </a:pPr>
            <a:r>
              <a:rPr lang="de-DE"/>
              <a:t>Titel Thema 3</a:t>
            </a:r>
            <a:endParaRPr/>
          </a:p>
        </p:txBody>
      </p:sp>
      <p:sp>
        <p:nvSpPr>
          <p:cNvPr id="45" name="Textplatzhalter 41"/>
          <p:cNvSpPr>
            <a:spLocks noGrp="1"/>
          </p:cNvSpPr>
          <p:nvPr>
            <p:ph type="body" sz="quarter" idx="19" hasCustomPrompt="1"/>
          </p:nvPr>
        </p:nvSpPr>
        <p:spPr bwMode="auto">
          <a:xfrm rot="16199999">
            <a:off x="8526944" y="2616700"/>
            <a:ext cx="3637759" cy="638603"/>
          </a:xfrm>
          <a:prstGeom prst="rect">
            <a:avLst/>
          </a:prstGeom>
        </p:spPr>
        <p:txBody>
          <a:bodyPr>
            <a:noAutofit/>
          </a:bodyPr>
          <a:lstStyle>
            <a:lvl1pPr marL="0" indent="0" algn="r">
              <a:buNone/>
              <a:defRPr sz="4000" cap="all">
                <a:solidFill>
                  <a:schemeClr val="bg1"/>
                </a:solidFill>
                <a:latin typeface="+mn-lt"/>
              </a:defRPr>
            </a:lvl1pPr>
          </a:lstStyle>
          <a:p>
            <a:pPr lvl="0">
              <a:defRPr/>
            </a:pPr>
            <a:r>
              <a:rPr lang="de-DE"/>
              <a:t>Titel Thema 4</a:t>
            </a:r>
            <a:endParaRPr/>
          </a:p>
        </p:txBody>
      </p:sp>
      <p:sp>
        <p:nvSpPr>
          <p:cNvPr id="47" name="Textfeld 46"/>
          <p:cNvSpPr txBox="1"/>
          <p:nvPr/>
        </p:nvSpPr>
        <p:spPr bwMode="auto">
          <a:xfrm>
            <a:off x="2855423" y="3360711"/>
            <a:ext cx="6226232" cy="369332"/>
          </a:xfrm>
          <a:prstGeom prst="rect">
            <a:avLst/>
          </a:prstGeom>
          <a:noFill/>
        </p:spPr>
        <p:txBody>
          <a:bodyPr wrap="square">
            <a:spAutoFit/>
          </a:bodyPr>
          <a:lstStyle/>
          <a:p>
            <a:pPr>
              <a:defRPr/>
            </a:pPr>
            <a:r>
              <a:rPr lang="de-DE" sz="1800"/>
              <a:t>.</a:t>
            </a:r>
            <a:endParaRPr/>
          </a:p>
        </p:txBody>
      </p:sp>
    </p:spTree>
    <p:extLst>
      <p:ext uri="{BB962C8B-B14F-4D97-AF65-F5344CB8AC3E}">
        <p14:creationId xmlns:p14="http://schemas.microsoft.com/office/powerpoint/2010/main" val="3440087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3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97992-C49F-4AE3-6C33-2AE103C6975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CD8EEB2-D1BF-829C-31F6-4F4316530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2DA3144-18FF-8280-2892-6F94984BC83B}"/>
              </a:ext>
            </a:extLst>
          </p:cNvPr>
          <p:cNvSpPr>
            <a:spLocks noGrp="1"/>
          </p:cNvSpPr>
          <p:nvPr>
            <p:ph type="dt" sz="half" idx="10"/>
          </p:nvPr>
        </p:nvSpPr>
        <p:spPr/>
        <p:txBody>
          <a:bodyPr/>
          <a:lstStyle/>
          <a:p>
            <a:fld id="{63AAF6DA-CBBE-4683-9901-AC581135FD0F}" type="datetimeFigureOut">
              <a:rPr lang="de-DE" smtClean="0"/>
              <a:t>05.12.2023</a:t>
            </a:fld>
            <a:endParaRPr lang="de-DE"/>
          </a:p>
        </p:txBody>
      </p:sp>
      <p:sp>
        <p:nvSpPr>
          <p:cNvPr id="5" name="Fußzeilenplatzhalter 4">
            <a:extLst>
              <a:ext uri="{FF2B5EF4-FFF2-40B4-BE49-F238E27FC236}">
                <a16:creationId xmlns:a16="http://schemas.microsoft.com/office/drawing/2014/main" id="{3B3620AB-22C5-E5B9-F288-08D77730E34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904748E-6217-C892-AE60-9C47F0A79445}"/>
              </a:ext>
            </a:extLst>
          </p:cNvPr>
          <p:cNvSpPr>
            <a:spLocks noGrp="1"/>
          </p:cNvSpPr>
          <p:nvPr>
            <p:ph type="sldNum" sz="quarter" idx="12"/>
          </p:nvPr>
        </p:nvSpPr>
        <p:spPr/>
        <p:txBody>
          <a:bodyPr/>
          <a:lstStyle/>
          <a:p>
            <a:fld id="{4D9ABB9C-29D8-4D5A-A529-AC28163B46E8}" type="slidenum">
              <a:rPr lang="de-DE" smtClean="0"/>
              <a:t>‹Nr.›</a:t>
            </a:fld>
            <a:endParaRPr lang="de-DE"/>
          </a:p>
        </p:txBody>
      </p:sp>
    </p:spTree>
    <p:extLst>
      <p:ext uri="{BB962C8B-B14F-4D97-AF65-F5344CB8AC3E}">
        <p14:creationId xmlns:p14="http://schemas.microsoft.com/office/powerpoint/2010/main" val="1729134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9EF9E-F36C-4389-04B5-4651DD8EAC9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234C22F-C552-14A9-13E9-A495CE3DC63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E519861-207A-1E49-CA1C-24A8741820F7}"/>
              </a:ext>
            </a:extLst>
          </p:cNvPr>
          <p:cNvSpPr>
            <a:spLocks noGrp="1"/>
          </p:cNvSpPr>
          <p:nvPr>
            <p:ph type="dt" sz="half" idx="10"/>
          </p:nvPr>
        </p:nvSpPr>
        <p:spPr/>
        <p:txBody>
          <a:bodyPr/>
          <a:lstStyle/>
          <a:p>
            <a:fld id="{63AAF6DA-CBBE-4683-9901-AC581135FD0F}" type="datetimeFigureOut">
              <a:rPr lang="de-DE" smtClean="0"/>
              <a:t>05.12.2023</a:t>
            </a:fld>
            <a:endParaRPr lang="de-DE"/>
          </a:p>
        </p:txBody>
      </p:sp>
      <p:sp>
        <p:nvSpPr>
          <p:cNvPr id="5" name="Fußzeilenplatzhalter 4">
            <a:extLst>
              <a:ext uri="{FF2B5EF4-FFF2-40B4-BE49-F238E27FC236}">
                <a16:creationId xmlns:a16="http://schemas.microsoft.com/office/drawing/2014/main" id="{69C5E284-2C4B-6EAE-4368-39D217CF5C3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80EF744-248D-3DF4-83D2-FB6A4B12ED80}"/>
              </a:ext>
            </a:extLst>
          </p:cNvPr>
          <p:cNvSpPr>
            <a:spLocks noGrp="1"/>
          </p:cNvSpPr>
          <p:nvPr>
            <p:ph type="sldNum" sz="quarter" idx="12"/>
          </p:nvPr>
        </p:nvSpPr>
        <p:spPr/>
        <p:txBody>
          <a:bodyPr/>
          <a:lstStyle/>
          <a:p>
            <a:fld id="{4D9ABB9C-29D8-4D5A-A529-AC28163B46E8}" type="slidenum">
              <a:rPr lang="de-DE" smtClean="0"/>
              <a:t>‹Nr.›</a:t>
            </a:fld>
            <a:endParaRPr lang="de-DE"/>
          </a:p>
        </p:txBody>
      </p:sp>
    </p:spTree>
    <p:extLst>
      <p:ext uri="{BB962C8B-B14F-4D97-AF65-F5344CB8AC3E}">
        <p14:creationId xmlns:p14="http://schemas.microsoft.com/office/powerpoint/2010/main" val="1663447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0EC2A2-1B1E-40F8-AC64-F6FFCF7F952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EAA68FE9-7D83-4571-A7D8-5B15134CC9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4125277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preserve="1">
  <p:cSld name="Titelfolie PH Logo">
    <p:spTree>
      <p:nvGrpSpPr>
        <p:cNvPr id="1" name=""/>
        <p:cNvGrpSpPr/>
        <p:nvPr/>
      </p:nvGrpSpPr>
      <p:grpSpPr bwMode="auto">
        <a:xfrm>
          <a:off x="0" y="0"/>
          <a:ext cx="0" cy="0"/>
          <a:chOff x="0" y="0"/>
          <a:chExt cx="0" cy="0"/>
        </a:xfrm>
      </p:grpSpPr>
      <p:sp>
        <p:nvSpPr>
          <p:cNvPr id="4" name="Titeltext"/>
          <p:cNvSpPr txBox="1">
            <a:spLocks noGrp="1"/>
          </p:cNvSpPr>
          <p:nvPr>
            <p:ph type="body" sz="half" idx="13"/>
          </p:nvPr>
        </p:nvSpPr>
        <p:spPr bwMode="auto">
          <a:xfrm>
            <a:off x="1085850" y="977801"/>
            <a:ext cx="10582275" cy="2129730"/>
          </a:xfrm>
          <a:prstGeom prst="rect">
            <a:avLst/>
          </a:prstGeom>
        </p:spPr>
        <p:txBody>
          <a:bodyPr anchor="b"/>
          <a:lstStyle>
            <a:lvl1pPr marL="0" indent="0">
              <a:spcBef>
                <a:spcPts val="0"/>
              </a:spcBef>
              <a:buSzTx/>
              <a:buNone/>
              <a:defRPr sz="3375" b="1">
                <a:solidFill>
                  <a:srgbClr val="000000"/>
                </a:solidFill>
                <a:latin typeface="Arial"/>
                <a:ea typeface="Arial"/>
                <a:cs typeface="Arial"/>
              </a:defRPr>
            </a:lvl1pPr>
          </a:lstStyle>
          <a:p>
            <a:pPr lvl="0">
              <a:defRPr/>
            </a:pPr>
            <a:r>
              <a:rPr lang="de-DE"/>
              <a:t>Mastertextformat bearbeiten</a:t>
            </a:r>
          </a:p>
        </p:txBody>
      </p:sp>
      <p:sp>
        <p:nvSpPr>
          <p:cNvPr id="5" name="Textebene 1"/>
          <p:cNvSpPr txBox="1">
            <a:spLocks noGrp="1"/>
          </p:cNvSpPr>
          <p:nvPr>
            <p:ph type="body" sz="quarter" idx="14"/>
          </p:nvPr>
        </p:nvSpPr>
        <p:spPr bwMode="auto">
          <a:xfrm>
            <a:off x="1085850" y="3583038"/>
            <a:ext cx="10582275" cy="1437767"/>
          </a:xfrm>
          <a:prstGeom prst="rect">
            <a:avLst/>
          </a:prstGeom>
        </p:spPr>
        <p:txBody>
          <a:bodyPr/>
          <a:lstStyle>
            <a:lvl1pPr marL="0" indent="0">
              <a:spcBef>
                <a:spcPts val="1582"/>
              </a:spcBef>
              <a:buSzTx/>
              <a:buNone/>
              <a:defRPr sz="2373">
                <a:latin typeface="Arial"/>
                <a:ea typeface="Arial"/>
                <a:cs typeface="Arial"/>
              </a:defRPr>
            </a:lvl1pPr>
          </a:lstStyle>
          <a:p>
            <a:pPr lvl="0">
              <a:defRPr/>
            </a:pPr>
            <a:r>
              <a:rPr lang="de-DE"/>
              <a:t>Mastertextformat bearbeiten</a:t>
            </a:r>
          </a:p>
        </p:txBody>
      </p:sp>
      <p:pic>
        <p:nvPicPr>
          <p:cNvPr id="8" name="Pädagogische_Hochschule_Weingarten_logo.png"/>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0014026" y="330708"/>
            <a:ext cx="1397920" cy="896901"/>
          </a:xfrm>
          <a:prstGeom prst="rect">
            <a:avLst/>
          </a:prstGeom>
          <a:ln w="12700">
            <a:miter lim="400000"/>
          </a:ln>
        </p:spPr>
      </p:pic>
      <p:grpSp>
        <p:nvGrpSpPr>
          <p:cNvPr id="9" name="Gruppieren"/>
          <p:cNvGrpSpPr/>
          <p:nvPr/>
        </p:nvGrpSpPr>
        <p:grpSpPr bwMode="auto">
          <a:xfrm>
            <a:off x="0" y="0"/>
            <a:ext cx="297001" cy="6857157"/>
            <a:chOff x="0" y="0"/>
            <a:chExt cx="396000" cy="13003200"/>
          </a:xfrm>
        </p:grpSpPr>
        <p:sp>
          <p:nvSpPr>
            <p:cNvPr id="10" name="Rechteck"/>
            <p:cNvSpPr/>
            <p:nvPr/>
          </p:nvSpPr>
          <p:spPr bwMode="auto">
            <a:xfrm>
              <a:off x="0" y="-1"/>
              <a:ext cx="396001" cy="3250802"/>
            </a:xfrm>
            <a:prstGeom prst="rect">
              <a:avLst/>
            </a:prstGeom>
            <a:solidFill>
              <a:srgbClr val="D11F20"/>
            </a:solidFill>
            <a:ln w="25400" cap="flat">
              <a:noFill/>
              <a:miter lim="400000"/>
            </a:ln>
            <a:effectLst/>
          </p:spPr>
          <p:txBody>
            <a:bodyPr wrap="square" lIns="50800" tIns="50800" rIns="50800" bIns="50800" numCol="1" anchor="ctr">
              <a:noAutofit/>
            </a:bodyPr>
            <a:lstStyle/>
            <a:p>
              <a:pPr>
                <a:defRPr sz="3600"/>
              </a:pPr>
              <a:endParaRPr sz="1898"/>
            </a:p>
          </p:txBody>
        </p:sp>
        <p:sp>
          <p:nvSpPr>
            <p:cNvPr id="11" name="Rechteck"/>
            <p:cNvSpPr/>
            <p:nvPr/>
          </p:nvSpPr>
          <p:spPr bwMode="auto">
            <a:xfrm>
              <a:off x="-1" y="3250800"/>
              <a:ext cx="396002" cy="3250800"/>
            </a:xfrm>
            <a:prstGeom prst="rect">
              <a:avLst/>
            </a:prstGeom>
            <a:solidFill>
              <a:srgbClr val="EE671F"/>
            </a:solidFill>
            <a:ln w="25400" cap="flat">
              <a:noFill/>
              <a:miter lim="400000"/>
            </a:ln>
            <a:effectLst/>
          </p:spPr>
          <p:txBody>
            <a:bodyPr wrap="square" lIns="50800" tIns="50800" rIns="50800" bIns="50800" numCol="1" anchor="ctr">
              <a:noAutofit/>
            </a:bodyPr>
            <a:lstStyle/>
            <a:p>
              <a:pPr>
                <a:defRPr sz="3600"/>
              </a:pPr>
              <a:endParaRPr sz="1898"/>
            </a:p>
          </p:txBody>
        </p:sp>
        <p:sp>
          <p:nvSpPr>
            <p:cNvPr id="12" name="Rechteck"/>
            <p:cNvSpPr/>
            <p:nvPr/>
          </p:nvSpPr>
          <p:spPr bwMode="auto">
            <a:xfrm>
              <a:off x="0" y="9752400"/>
              <a:ext cx="396001" cy="3250800"/>
            </a:xfrm>
            <a:prstGeom prst="rect">
              <a:avLst/>
            </a:prstGeom>
            <a:solidFill>
              <a:srgbClr val="F9B600"/>
            </a:solidFill>
            <a:ln w="25400" cap="flat">
              <a:noFill/>
              <a:miter lim="400000"/>
            </a:ln>
            <a:effectLst/>
          </p:spPr>
          <p:txBody>
            <a:bodyPr wrap="square" lIns="50800" tIns="50800" rIns="50800" bIns="50800" numCol="1" anchor="ctr">
              <a:noAutofit/>
            </a:bodyPr>
            <a:lstStyle/>
            <a:p>
              <a:pPr>
                <a:defRPr sz="3600"/>
              </a:pPr>
              <a:endParaRPr sz="1898"/>
            </a:p>
          </p:txBody>
        </p:sp>
        <p:sp>
          <p:nvSpPr>
            <p:cNvPr id="13" name="Rechteck"/>
            <p:cNvSpPr/>
            <p:nvPr/>
          </p:nvSpPr>
          <p:spPr bwMode="auto">
            <a:xfrm>
              <a:off x="0" y="6501600"/>
              <a:ext cx="396001" cy="3250800"/>
            </a:xfrm>
            <a:prstGeom prst="rect">
              <a:avLst/>
            </a:prstGeom>
            <a:solidFill>
              <a:srgbClr val="F29115"/>
            </a:solidFill>
            <a:ln w="25400" cap="flat">
              <a:noFill/>
              <a:miter lim="400000"/>
            </a:ln>
            <a:effectLst/>
          </p:spPr>
          <p:txBody>
            <a:bodyPr wrap="square" lIns="50800" tIns="50800" rIns="50800" bIns="50800" numCol="1" anchor="ctr">
              <a:noAutofit/>
            </a:bodyPr>
            <a:lstStyle/>
            <a:p>
              <a:pPr>
                <a:defRPr sz="3600"/>
              </a:pPr>
              <a:endParaRPr sz="1898"/>
            </a:p>
          </p:txBody>
        </p:sp>
      </p:grpSp>
      <p:sp>
        <p:nvSpPr>
          <p:cNvPr id="14" name="Foliennummer"/>
          <p:cNvSpPr txBox="1">
            <a:spLocks noGrp="1"/>
          </p:cNvSpPr>
          <p:nvPr>
            <p:ph type="sldNum" sz="quarter" idx="2"/>
          </p:nvPr>
        </p:nvSpPr>
        <p:spPr bwMode="auto">
          <a:prstGeom prst="rect">
            <a:avLst/>
          </a:prstGeom>
        </p:spPr>
        <p:txBody>
          <a:bodyPr/>
          <a:lstStyle/>
          <a:p>
            <a:fld id="{5A979991-F455-4D85-A0D0-D7EDD87B632D}" type="slidenum">
              <a:rPr lang="de-DE" smtClean="0"/>
              <a:t>‹Nr.›</a:t>
            </a:fld>
            <a:endParaRPr lang="de-DE"/>
          </a:p>
        </p:txBody>
      </p:sp>
    </p:spTree>
    <p:extLst>
      <p:ext uri="{BB962C8B-B14F-4D97-AF65-F5344CB8AC3E}">
        <p14:creationId xmlns:p14="http://schemas.microsoft.com/office/powerpoint/2010/main" val="218769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preserve="1">
  <p:cSld name="Titelfolie PH Logo ROT">
    <p:spTree>
      <p:nvGrpSpPr>
        <p:cNvPr id="1" name=""/>
        <p:cNvGrpSpPr/>
        <p:nvPr/>
      </p:nvGrpSpPr>
      <p:grpSpPr bwMode="auto">
        <a:xfrm>
          <a:off x="0" y="0"/>
          <a:ext cx="0" cy="0"/>
          <a:chOff x="0" y="0"/>
          <a:chExt cx="0" cy="0"/>
        </a:xfrm>
      </p:grpSpPr>
      <p:sp>
        <p:nvSpPr>
          <p:cNvPr id="4" name="Titeltext"/>
          <p:cNvSpPr txBox="1">
            <a:spLocks noGrp="1"/>
          </p:cNvSpPr>
          <p:nvPr>
            <p:ph type="body" sz="half" idx="13"/>
          </p:nvPr>
        </p:nvSpPr>
        <p:spPr bwMode="auto">
          <a:xfrm>
            <a:off x="1085850" y="977801"/>
            <a:ext cx="10582275" cy="2129730"/>
          </a:xfrm>
          <a:prstGeom prst="rect">
            <a:avLst/>
          </a:prstGeom>
        </p:spPr>
        <p:txBody>
          <a:bodyPr anchor="b"/>
          <a:lstStyle>
            <a:lvl1pPr marL="0" indent="0">
              <a:spcBef>
                <a:spcPts val="0"/>
              </a:spcBef>
              <a:buSzTx/>
              <a:buNone/>
              <a:defRPr sz="3375" b="1">
                <a:solidFill>
                  <a:srgbClr val="BE342C"/>
                </a:solidFill>
                <a:latin typeface="Arial"/>
                <a:ea typeface="Arial"/>
                <a:cs typeface="Arial"/>
              </a:defRPr>
            </a:lvl1pPr>
          </a:lstStyle>
          <a:p>
            <a:pPr lvl="0">
              <a:defRPr/>
            </a:pPr>
            <a:r>
              <a:rPr lang="de-DE"/>
              <a:t>Mastertextformat bearbeiten</a:t>
            </a:r>
          </a:p>
        </p:txBody>
      </p:sp>
      <p:sp>
        <p:nvSpPr>
          <p:cNvPr id="5" name="Textebene 1"/>
          <p:cNvSpPr txBox="1">
            <a:spLocks noGrp="1"/>
          </p:cNvSpPr>
          <p:nvPr>
            <p:ph type="body" sz="quarter" idx="14"/>
          </p:nvPr>
        </p:nvSpPr>
        <p:spPr bwMode="auto">
          <a:xfrm>
            <a:off x="1085850" y="3583038"/>
            <a:ext cx="10582275" cy="1437767"/>
          </a:xfrm>
          <a:prstGeom prst="rect">
            <a:avLst/>
          </a:prstGeom>
        </p:spPr>
        <p:txBody>
          <a:bodyPr/>
          <a:lstStyle>
            <a:lvl1pPr marL="0" indent="0">
              <a:spcBef>
                <a:spcPts val="1582"/>
              </a:spcBef>
              <a:buSzTx/>
              <a:buNone/>
              <a:defRPr sz="2373">
                <a:solidFill>
                  <a:srgbClr val="000000"/>
                </a:solidFill>
                <a:latin typeface="Arial"/>
                <a:ea typeface="Arial"/>
                <a:cs typeface="Arial"/>
              </a:defRPr>
            </a:lvl1pPr>
          </a:lstStyle>
          <a:p>
            <a:pPr lvl="0">
              <a:defRPr/>
            </a:pPr>
            <a:r>
              <a:rPr lang="de-DE"/>
              <a:t>Mastertextformat bearbeiten</a:t>
            </a:r>
          </a:p>
        </p:txBody>
      </p:sp>
      <p:pic>
        <p:nvPicPr>
          <p:cNvPr id="8" name="Pädagogische_Hochschule_Weingarten_logo.png"/>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0014026" y="330708"/>
            <a:ext cx="1397920" cy="896901"/>
          </a:xfrm>
          <a:prstGeom prst="rect">
            <a:avLst/>
          </a:prstGeom>
          <a:ln w="12700">
            <a:miter lim="400000"/>
          </a:ln>
        </p:spPr>
      </p:pic>
      <p:grpSp>
        <p:nvGrpSpPr>
          <p:cNvPr id="9" name="Gruppieren"/>
          <p:cNvGrpSpPr/>
          <p:nvPr/>
        </p:nvGrpSpPr>
        <p:grpSpPr bwMode="auto">
          <a:xfrm>
            <a:off x="0" y="0"/>
            <a:ext cx="297001" cy="6857157"/>
            <a:chOff x="0" y="0"/>
            <a:chExt cx="396000" cy="13003200"/>
          </a:xfrm>
        </p:grpSpPr>
        <p:sp>
          <p:nvSpPr>
            <p:cNvPr id="10" name="Rechteck"/>
            <p:cNvSpPr/>
            <p:nvPr/>
          </p:nvSpPr>
          <p:spPr bwMode="auto">
            <a:xfrm>
              <a:off x="0" y="-1"/>
              <a:ext cx="396001" cy="3250802"/>
            </a:xfrm>
            <a:prstGeom prst="rect">
              <a:avLst/>
            </a:prstGeom>
            <a:solidFill>
              <a:srgbClr val="D11F20"/>
            </a:solidFill>
            <a:ln w="25400" cap="flat">
              <a:noFill/>
              <a:miter lim="400000"/>
            </a:ln>
            <a:effectLst/>
          </p:spPr>
          <p:txBody>
            <a:bodyPr wrap="square" lIns="50800" tIns="50800" rIns="50800" bIns="50800" numCol="1" anchor="ctr">
              <a:noAutofit/>
            </a:bodyPr>
            <a:lstStyle/>
            <a:p>
              <a:pPr>
                <a:defRPr sz="3600"/>
              </a:pPr>
              <a:endParaRPr sz="1898"/>
            </a:p>
          </p:txBody>
        </p:sp>
        <p:sp>
          <p:nvSpPr>
            <p:cNvPr id="11" name="Rechteck"/>
            <p:cNvSpPr/>
            <p:nvPr/>
          </p:nvSpPr>
          <p:spPr bwMode="auto">
            <a:xfrm>
              <a:off x="-1" y="3250800"/>
              <a:ext cx="396002" cy="3250800"/>
            </a:xfrm>
            <a:prstGeom prst="rect">
              <a:avLst/>
            </a:prstGeom>
            <a:solidFill>
              <a:srgbClr val="EE671F"/>
            </a:solidFill>
            <a:ln w="25400" cap="flat">
              <a:noFill/>
              <a:miter lim="400000"/>
            </a:ln>
            <a:effectLst/>
          </p:spPr>
          <p:txBody>
            <a:bodyPr wrap="square" lIns="50800" tIns="50800" rIns="50800" bIns="50800" numCol="1" anchor="ctr">
              <a:noAutofit/>
            </a:bodyPr>
            <a:lstStyle/>
            <a:p>
              <a:pPr>
                <a:defRPr sz="3600"/>
              </a:pPr>
              <a:endParaRPr sz="1898"/>
            </a:p>
          </p:txBody>
        </p:sp>
        <p:sp>
          <p:nvSpPr>
            <p:cNvPr id="12" name="Rechteck"/>
            <p:cNvSpPr/>
            <p:nvPr/>
          </p:nvSpPr>
          <p:spPr bwMode="auto">
            <a:xfrm>
              <a:off x="0" y="9752400"/>
              <a:ext cx="396001" cy="3250800"/>
            </a:xfrm>
            <a:prstGeom prst="rect">
              <a:avLst/>
            </a:prstGeom>
            <a:solidFill>
              <a:srgbClr val="F9B600"/>
            </a:solidFill>
            <a:ln w="25400" cap="flat">
              <a:noFill/>
              <a:miter lim="400000"/>
            </a:ln>
            <a:effectLst/>
          </p:spPr>
          <p:txBody>
            <a:bodyPr wrap="square" lIns="50800" tIns="50800" rIns="50800" bIns="50800" numCol="1" anchor="ctr">
              <a:noAutofit/>
            </a:bodyPr>
            <a:lstStyle/>
            <a:p>
              <a:pPr>
                <a:defRPr sz="3600"/>
              </a:pPr>
              <a:endParaRPr sz="1898"/>
            </a:p>
          </p:txBody>
        </p:sp>
        <p:sp>
          <p:nvSpPr>
            <p:cNvPr id="13" name="Rechteck"/>
            <p:cNvSpPr/>
            <p:nvPr/>
          </p:nvSpPr>
          <p:spPr bwMode="auto">
            <a:xfrm>
              <a:off x="0" y="6501600"/>
              <a:ext cx="396001" cy="3250800"/>
            </a:xfrm>
            <a:prstGeom prst="rect">
              <a:avLst/>
            </a:prstGeom>
            <a:solidFill>
              <a:srgbClr val="F29115"/>
            </a:solidFill>
            <a:ln w="25400" cap="flat">
              <a:noFill/>
              <a:miter lim="400000"/>
            </a:ln>
            <a:effectLst/>
          </p:spPr>
          <p:txBody>
            <a:bodyPr wrap="square" lIns="50800" tIns="50800" rIns="50800" bIns="50800" numCol="1" anchor="ctr">
              <a:noAutofit/>
            </a:bodyPr>
            <a:lstStyle/>
            <a:p>
              <a:pPr>
                <a:defRPr sz="3600"/>
              </a:pPr>
              <a:endParaRPr sz="1898"/>
            </a:p>
          </p:txBody>
        </p:sp>
      </p:grpSp>
      <p:sp>
        <p:nvSpPr>
          <p:cNvPr id="14" name="Foliennummer"/>
          <p:cNvSpPr txBox="1">
            <a:spLocks noGrp="1"/>
          </p:cNvSpPr>
          <p:nvPr>
            <p:ph type="sldNum" sz="quarter" idx="2"/>
          </p:nvPr>
        </p:nvSpPr>
        <p:spPr bwMode="auto">
          <a:prstGeom prst="rect">
            <a:avLst/>
          </a:prstGeom>
        </p:spPr>
        <p:txBody>
          <a:bodyPr/>
          <a:lstStyle/>
          <a:p>
            <a:fld id="{5A979991-F455-4D85-A0D0-D7EDD87B632D}" type="slidenum">
              <a:rPr lang="de-DE" smtClean="0"/>
              <a:t>‹Nr.›</a:t>
            </a:fld>
            <a:endParaRPr lang="de-DE"/>
          </a:p>
        </p:txBody>
      </p:sp>
    </p:spTree>
    <p:extLst>
      <p:ext uri="{BB962C8B-B14F-4D97-AF65-F5344CB8AC3E}">
        <p14:creationId xmlns:p14="http://schemas.microsoft.com/office/powerpoint/2010/main" val="2719405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tx" preserve="1">
  <p:cSld name="Inhaltsfolie TEXT ROT">
    <p:spTree>
      <p:nvGrpSpPr>
        <p:cNvPr id="1" name=""/>
        <p:cNvGrpSpPr/>
        <p:nvPr/>
      </p:nvGrpSpPr>
      <p:grpSpPr bwMode="auto">
        <a:xfrm>
          <a:off x="0" y="0"/>
          <a:ext cx="0" cy="0"/>
          <a:chOff x="0" y="0"/>
          <a:chExt cx="0" cy="0"/>
        </a:xfrm>
      </p:grpSpPr>
      <p:sp>
        <p:nvSpPr>
          <p:cNvPr id="4" name="Titeltext"/>
          <p:cNvSpPr txBox="1">
            <a:spLocks noGrp="1"/>
          </p:cNvSpPr>
          <p:nvPr>
            <p:ph type="body" sz="quarter" idx="13"/>
          </p:nvPr>
        </p:nvSpPr>
        <p:spPr bwMode="auto">
          <a:xfrm>
            <a:off x="1085850" y="418579"/>
            <a:ext cx="9147175" cy="930920"/>
          </a:xfrm>
          <a:prstGeom prst="rect">
            <a:avLst/>
          </a:prstGeom>
        </p:spPr>
        <p:txBody>
          <a:bodyPr anchor="ctr"/>
          <a:lstStyle>
            <a:lvl1pPr marL="0" indent="0">
              <a:spcBef>
                <a:spcPts val="0"/>
              </a:spcBef>
              <a:buSzTx/>
              <a:buNone/>
              <a:defRPr sz="2531" b="1">
                <a:solidFill>
                  <a:srgbClr val="BE342C"/>
                </a:solidFill>
                <a:latin typeface="Arial"/>
                <a:ea typeface="Arial"/>
                <a:cs typeface="Arial"/>
              </a:defRPr>
            </a:lvl1pPr>
          </a:lstStyle>
          <a:p>
            <a:pPr lvl="0">
              <a:defRPr/>
            </a:pPr>
            <a:r>
              <a:rPr lang="de-DE"/>
              <a:t>Mastertextformat bearbeiten</a:t>
            </a:r>
          </a:p>
        </p:txBody>
      </p:sp>
      <p:sp>
        <p:nvSpPr>
          <p:cNvPr id="5" name="Textebene 1…"/>
          <p:cNvSpPr txBox="1">
            <a:spLocks noGrp="1"/>
          </p:cNvSpPr>
          <p:nvPr>
            <p:ph type="body" idx="14"/>
          </p:nvPr>
        </p:nvSpPr>
        <p:spPr bwMode="auto">
          <a:xfrm>
            <a:off x="1085850" y="1640830"/>
            <a:ext cx="10582275" cy="4621113"/>
          </a:xfrm>
          <a:prstGeom prst="rect">
            <a:avLst/>
          </a:prstGeom>
        </p:spPr>
        <p:txBody>
          <a:bodyPr>
            <a:normAutofit/>
          </a:bodyPr>
          <a:lstStyle>
            <a:lvl1pPr marL="0" indent="0">
              <a:lnSpc>
                <a:spcPct val="120000"/>
              </a:lnSpc>
              <a:spcBef>
                <a:spcPts val="1687"/>
              </a:spcBef>
              <a:buSzTx/>
              <a:buNone/>
              <a:defRPr sz="2109">
                <a:solidFill>
                  <a:srgbClr val="000000"/>
                </a:solidFill>
                <a:latin typeface="Arial"/>
                <a:ea typeface="Arial"/>
                <a:cs typeface="Arial"/>
              </a:defRPr>
            </a:lvl1pPr>
            <a:lvl2pPr marL="267868" indent="-267868">
              <a:spcBef>
                <a:spcPts val="1687"/>
              </a:spcBef>
              <a:defRPr sz="2109">
                <a:solidFill>
                  <a:srgbClr val="444444"/>
                </a:solidFill>
                <a:latin typeface="Arial"/>
                <a:ea typeface="Arial"/>
                <a:cs typeface="Arial"/>
              </a:defRPr>
            </a:lvl2pPr>
            <a:lvl3pPr marL="502253" indent="-267868">
              <a:spcBef>
                <a:spcPts val="1687"/>
              </a:spcBef>
              <a:defRPr sz="1898">
                <a:solidFill>
                  <a:srgbClr val="444444"/>
                </a:solidFill>
                <a:latin typeface="Arial"/>
                <a:ea typeface="Arial"/>
                <a:cs typeface="Arial"/>
              </a:defRPr>
            </a:lvl3pPr>
            <a:lvl4pPr marL="609400">
              <a:spcBef>
                <a:spcPts val="1687"/>
              </a:spcBef>
              <a:defRPr sz="1582">
                <a:latin typeface="Arial"/>
                <a:ea typeface="Arial"/>
                <a:cs typeface="Arial"/>
              </a:defRPr>
            </a:lvl4pPr>
            <a:lvl5pPr marL="843785">
              <a:spcBef>
                <a:spcPts val="1687"/>
              </a:spcBef>
              <a:defRPr>
                <a:latin typeface="Arial"/>
                <a:ea typeface="Arial"/>
                <a:cs typeface="Arial"/>
              </a:defRPr>
            </a:lvl5p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grpSp>
        <p:nvGrpSpPr>
          <p:cNvPr id="7" name="Gruppieren"/>
          <p:cNvGrpSpPr/>
          <p:nvPr/>
        </p:nvGrpSpPr>
        <p:grpSpPr bwMode="auto">
          <a:xfrm>
            <a:off x="0" y="0"/>
            <a:ext cx="297001" cy="6857157"/>
            <a:chOff x="0" y="0"/>
            <a:chExt cx="396000" cy="13003200"/>
          </a:xfrm>
        </p:grpSpPr>
        <p:sp>
          <p:nvSpPr>
            <p:cNvPr id="8" name="Rechteck"/>
            <p:cNvSpPr/>
            <p:nvPr/>
          </p:nvSpPr>
          <p:spPr bwMode="auto">
            <a:xfrm>
              <a:off x="0" y="-1"/>
              <a:ext cx="396001" cy="3250802"/>
            </a:xfrm>
            <a:prstGeom prst="rect">
              <a:avLst/>
            </a:prstGeom>
            <a:solidFill>
              <a:srgbClr val="D11F20"/>
            </a:solidFill>
            <a:ln w="25400" cap="flat">
              <a:noFill/>
              <a:miter lim="400000"/>
            </a:ln>
            <a:effectLst/>
          </p:spPr>
          <p:txBody>
            <a:bodyPr wrap="square" lIns="50800" tIns="50800" rIns="50800" bIns="50800" numCol="1" anchor="ctr">
              <a:noAutofit/>
            </a:bodyPr>
            <a:lstStyle/>
            <a:p>
              <a:pPr>
                <a:defRPr sz="3600"/>
              </a:pPr>
              <a:endParaRPr sz="1898"/>
            </a:p>
          </p:txBody>
        </p:sp>
        <p:sp>
          <p:nvSpPr>
            <p:cNvPr id="9" name="Rechteck"/>
            <p:cNvSpPr/>
            <p:nvPr/>
          </p:nvSpPr>
          <p:spPr bwMode="auto">
            <a:xfrm>
              <a:off x="-1" y="3250800"/>
              <a:ext cx="396002" cy="3250800"/>
            </a:xfrm>
            <a:prstGeom prst="rect">
              <a:avLst/>
            </a:prstGeom>
            <a:solidFill>
              <a:srgbClr val="EE671F"/>
            </a:solidFill>
            <a:ln w="25400" cap="flat">
              <a:noFill/>
              <a:miter lim="400000"/>
            </a:ln>
            <a:effectLst/>
          </p:spPr>
          <p:txBody>
            <a:bodyPr wrap="square" lIns="50800" tIns="50800" rIns="50800" bIns="50800" numCol="1" anchor="ctr">
              <a:noAutofit/>
            </a:bodyPr>
            <a:lstStyle/>
            <a:p>
              <a:pPr>
                <a:defRPr sz="3600"/>
              </a:pPr>
              <a:endParaRPr sz="1898"/>
            </a:p>
          </p:txBody>
        </p:sp>
        <p:sp>
          <p:nvSpPr>
            <p:cNvPr id="10" name="Rechteck"/>
            <p:cNvSpPr/>
            <p:nvPr/>
          </p:nvSpPr>
          <p:spPr bwMode="auto">
            <a:xfrm>
              <a:off x="0" y="9752400"/>
              <a:ext cx="396001" cy="3250800"/>
            </a:xfrm>
            <a:prstGeom prst="rect">
              <a:avLst/>
            </a:prstGeom>
            <a:solidFill>
              <a:srgbClr val="F9B600"/>
            </a:solidFill>
            <a:ln w="25400" cap="flat">
              <a:noFill/>
              <a:miter lim="400000"/>
            </a:ln>
            <a:effectLst/>
          </p:spPr>
          <p:txBody>
            <a:bodyPr wrap="square" lIns="50800" tIns="50800" rIns="50800" bIns="50800" numCol="1" anchor="ctr">
              <a:noAutofit/>
            </a:bodyPr>
            <a:lstStyle/>
            <a:p>
              <a:pPr>
                <a:defRPr sz="3600"/>
              </a:pPr>
              <a:endParaRPr sz="1898"/>
            </a:p>
          </p:txBody>
        </p:sp>
        <p:sp>
          <p:nvSpPr>
            <p:cNvPr id="11" name="Rechteck"/>
            <p:cNvSpPr/>
            <p:nvPr/>
          </p:nvSpPr>
          <p:spPr bwMode="auto">
            <a:xfrm>
              <a:off x="0" y="6501600"/>
              <a:ext cx="396001" cy="3250800"/>
            </a:xfrm>
            <a:prstGeom prst="rect">
              <a:avLst/>
            </a:prstGeom>
            <a:solidFill>
              <a:srgbClr val="F29115"/>
            </a:solidFill>
            <a:ln w="25400" cap="flat">
              <a:noFill/>
              <a:miter lim="400000"/>
            </a:ln>
            <a:effectLst/>
          </p:spPr>
          <p:txBody>
            <a:bodyPr wrap="square" lIns="50800" tIns="50800" rIns="50800" bIns="50800" numCol="1" anchor="ctr">
              <a:noAutofit/>
            </a:bodyPr>
            <a:lstStyle/>
            <a:p>
              <a:pPr>
                <a:defRPr sz="3600"/>
              </a:pPr>
              <a:endParaRPr sz="1898"/>
            </a:p>
          </p:txBody>
        </p:sp>
      </p:grpSp>
      <p:sp>
        <p:nvSpPr>
          <p:cNvPr id="12" name="Foliennummer"/>
          <p:cNvSpPr txBox="1">
            <a:spLocks noGrp="1"/>
          </p:cNvSpPr>
          <p:nvPr>
            <p:ph type="sldNum" sz="quarter" idx="2"/>
          </p:nvPr>
        </p:nvSpPr>
        <p:spPr bwMode="auto">
          <a:prstGeom prst="rect">
            <a:avLst/>
          </a:prstGeom>
        </p:spPr>
        <p:txBody>
          <a:bodyPr/>
          <a:lstStyle/>
          <a:p>
            <a:fld id="{5A979991-F455-4D85-A0D0-D7EDD87B632D}" type="slidenum">
              <a:rPr lang="de-DE" smtClean="0"/>
              <a:t>‹Nr.›</a:t>
            </a:fld>
            <a:endParaRPr lang="de-DE"/>
          </a:p>
        </p:txBody>
      </p:sp>
      <p:pic>
        <p:nvPicPr>
          <p:cNvPr id="13" name="ph-kringel-rot.gif">
            <a:extLst>
              <a:ext uri="{FF2B5EF4-FFF2-40B4-BE49-F238E27FC236}">
                <a16:creationId xmlns:a16="http://schemas.microsoft.com/office/drawing/2014/main" id="{18924084-6D9D-43B4-9F28-F18F1EEA4C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0233025" y="214312"/>
            <a:ext cx="1536699" cy="971104"/>
          </a:xfrm>
          <a:prstGeom prst="rect">
            <a:avLst/>
          </a:prstGeom>
          <a:ln w="12700">
            <a:miter lim="400000"/>
          </a:ln>
        </p:spPr>
      </p:pic>
      <p:pic>
        <p:nvPicPr>
          <p:cNvPr id="14" name="Grafik 13">
            <a:extLst>
              <a:ext uri="{FF2B5EF4-FFF2-40B4-BE49-F238E27FC236}">
                <a16:creationId xmlns:a16="http://schemas.microsoft.com/office/drawing/2014/main" id="{0B87359C-CFC9-49A3-90E9-36BCC27E1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85402" y="725523"/>
            <a:ext cx="887226" cy="687600"/>
          </a:xfrm>
          <a:prstGeom prst="rect">
            <a:avLst/>
          </a:prstGeom>
        </p:spPr>
      </p:pic>
    </p:spTree>
    <p:extLst>
      <p:ext uri="{BB962C8B-B14F-4D97-AF65-F5344CB8AC3E}">
        <p14:creationId xmlns:p14="http://schemas.microsoft.com/office/powerpoint/2010/main" val="2569586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preserve="1">
  <p:cSld name="Inhaltsfolie TEXT SCHWARZ">
    <p:spTree>
      <p:nvGrpSpPr>
        <p:cNvPr id="1" name=""/>
        <p:cNvGrpSpPr/>
        <p:nvPr/>
      </p:nvGrpSpPr>
      <p:grpSpPr bwMode="auto">
        <a:xfrm>
          <a:off x="0" y="0"/>
          <a:ext cx="0" cy="0"/>
          <a:chOff x="0" y="0"/>
          <a:chExt cx="0" cy="0"/>
        </a:xfrm>
      </p:grpSpPr>
      <p:sp>
        <p:nvSpPr>
          <p:cNvPr id="4" name="Titeltext"/>
          <p:cNvSpPr txBox="1">
            <a:spLocks noGrp="1"/>
          </p:cNvSpPr>
          <p:nvPr>
            <p:ph type="body" sz="quarter" idx="13"/>
          </p:nvPr>
        </p:nvSpPr>
        <p:spPr bwMode="auto">
          <a:xfrm>
            <a:off x="1085851" y="418579"/>
            <a:ext cx="9147174" cy="930920"/>
          </a:xfrm>
          <a:prstGeom prst="rect">
            <a:avLst/>
          </a:prstGeom>
        </p:spPr>
        <p:txBody>
          <a:bodyPr anchor="ctr"/>
          <a:lstStyle>
            <a:lvl1pPr marL="0" indent="0">
              <a:spcBef>
                <a:spcPts val="0"/>
              </a:spcBef>
              <a:buSzTx/>
              <a:buNone/>
              <a:defRPr sz="2531" b="1">
                <a:solidFill>
                  <a:srgbClr val="000000"/>
                </a:solidFill>
                <a:latin typeface="Arial"/>
                <a:ea typeface="Arial"/>
                <a:cs typeface="Arial"/>
              </a:defRPr>
            </a:lvl1pPr>
          </a:lstStyle>
          <a:p>
            <a:pPr lvl="0">
              <a:defRPr/>
            </a:pPr>
            <a:r>
              <a:rPr lang="de-DE"/>
              <a:t>Mastertextformat bearbeiten</a:t>
            </a:r>
          </a:p>
        </p:txBody>
      </p:sp>
      <p:sp>
        <p:nvSpPr>
          <p:cNvPr id="5" name="Textebene 1…"/>
          <p:cNvSpPr txBox="1">
            <a:spLocks noGrp="1"/>
          </p:cNvSpPr>
          <p:nvPr>
            <p:ph type="body" idx="14"/>
          </p:nvPr>
        </p:nvSpPr>
        <p:spPr bwMode="auto">
          <a:xfrm>
            <a:off x="1085850" y="1640830"/>
            <a:ext cx="10582275" cy="4621113"/>
          </a:xfrm>
          <a:prstGeom prst="rect">
            <a:avLst/>
          </a:prstGeom>
        </p:spPr>
        <p:txBody>
          <a:bodyPr>
            <a:normAutofit/>
          </a:bodyPr>
          <a:lstStyle>
            <a:lvl1pPr marL="0" indent="0">
              <a:lnSpc>
                <a:spcPct val="120000"/>
              </a:lnSpc>
              <a:spcBef>
                <a:spcPts val="1687"/>
              </a:spcBef>
              <a:buSzTx/>
              <a:buNone/>
              <a:defRPr sz="2109">
                <a:solidFill>
                  <a:schemeClr val="tx1"/>
                </a:solidFill>
                <a:latin typeface="Arial"/>
                <a:ea typeface="Arial"/>
                <a:cs typeface="Arial"/>
              </a:defRPr>
            </a:lvl1pPr>
            <a:lvl2pPr marL="267868" indent="-267868">
              <a:spcBef>
                <a:spcPts val="1687"/>
              </a:spcBef>
              <a:defRPr sz="1600">
                <a:solidFill>
                  <a:schemeClr val="tx1"/>
                </a:solidFill>
                <a:latin typeface="Arial"/>
                <a:ea typeface="Arial"/>
                <a:cs typeface="Arial"/>
              </a:defRPr>
            </a:lvl2pPr>
            <a:lvl3pPr marL="502253" indent="-267868">
              <a:spcBef>
                <a:spcPts val="1687"/>
              </a:spcBef>
              <a:defRPr sz="1600">
                <a:solidFill>
                  <a:schemeClr val="tx1"/>
                </a:solidFill>
                <a:latin typeface="Arial"/>
                <a:ea typeface="Arial"/>
                <a:cs typeface="Arial"/>
              </a:defRPr>
            </a:lvl3pPr>
            <a:lvl4pPr marL="609400">
              <a:spcBef>
                <a:spcPts val="1687"/>
              </a:spcBef>
              <a:defRPr sz="1600">
                <a:solidFill>
                  <a:schemeClr val="tx1"/>
                </a:solidFill>
                <a:latin typeface="Arial"/>
                <a:ea typeface="Arial"/>
                <a:cs typeface="Arial"/>
              </a:defRPr>
            </a:lvl4pPr>
            <a:lvl5pPr marL="843785">
              <a:spcBef>
                <a:spcPts val="1687"/>
              </a:spcBef>
              <a:defRPr sz="1600">
                <a:solidFill>
                  <a:schemeClr val="tx1"/>
                </a:solidFill>
                <a:latin typeface="Arial"/>
                <a:ea typeface="Arial"/>
                <a:cs typeface="Arial"/>
              </a:defRPr>
            </a:lvl5p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dirty="0"/>
          </a:p>
        </p:txBody>
      </p:sp>
      <p:sp>
        <p:nvSpPr>
          <p:cNvPr id="12" name="Foliennummer"/>
          <p:cNvSpPr txBox="1">
            <a:spLocks noGrp="1"/>
          </p:cNvSpPr>
          <p:nvPr>
            <p:ph type="sldNum" sz="quarter" idx="2"/>
          </p:nvPr>
        </p:nvSpPr>
        <p:spPr bwMode="auto">
          <a:prstGeom prst="rect">
            <a:avLst/>
          </a:prstGeom>
        </p:spPr>
        <p:txBody>
          <a:bodyPr/>
          <a:lstStyle/>
          <a:p>
            <a:fld id="{5A979991-F455-4D85-A0D0-D7EDD87B632D}" type="slidenum">
              <a:rPr lang="de-DE" smtClean="0"/>
              <a:t>‹Nr.›</a:t>
            </a:fld>
            <a:endParaRPr lang="de-DE"/>
          </a:p>
        </p:txBody>
      </p:sp>
      <p:sp>
        <p:nvSpPr>
          <p:cNvPr id="3" name="Textplatzhalter 2">
            <a:extLst>
              <a:ext uri="{FF2B5EF4-FFF2-40B4-BE49-F238E27FC236}">
                <a16:creationId xmlns:a16="http://schemas.microsoft.com/office/drawing/2014/main" id="{663368C4-1F03-4761-8580-531EE9F907DB}"/>
              </a:ext>
            </a:extLst>
          </p:cNvPr>
          <p:cNvSpPr>
            <a:spLocks noGrp="1"/>
          </p:cNvSpPr>
          <p:nvPr>
            <p:ph type="body" sz="quarter" idx="15"/>
          </p:nvPr>
        </p:nvSpPr>
        <p:spPr>
          <a:xfrm>
            <a:off x="1992086" y="6536092"/>
            <a:ext cx="8769802" cy="138968"/>
          </a:xfrm>
        </p:spPr>
        <p:txBody>
          <a:bodyPr/>
          <a:lstStyle>
            <a:lvl1pPr marL="0" indent="0" algn="ctr">
              <a:buFontTx/>
              <a:buNone/>
              <a:defRPr sz="738">
                <a:latin typeface="Arial" panose="020B0604020202020204" pitchFamily="34" charset="0"/>
                <a:cs typeface="Arial" panose="020B0604020202020204" pitchFamily="34" charset="0"/>
              </a:defRPr>
            </a:lvl1pPr>
            <a:lvl3pPr marL="468769" indent="0">
              <a:buNone/>
              <a:defRPr/>
            </a:lvl3pPr>
          </a:lstStyle>
          <a:p>
            <a:pPr lvl="0"/>
            <a:r>
              <a:rPr lang="de-DE"/>
              <a:t>Mastertextformat bearbeiten</a:t>
            </a:r>
          </a:p>
        </p:txBody>
      </p:sp>
      <p:pic>
        <p:nvPicPr>
          <p:cNvPr id="13" name="ph-kringel-rot.gif">
            <a:extLst>
              <a:ext uri="{FF2B5EF4-FFF2-40B4-BE49-F238E27FC236}">
                <a16:creationId xmlns:a16="http://schemas.microsoft.com/office/drawing/2014/main" id="{B0A82CF4-F268-4521-B58B-191A44625F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0233025" y="214312"/>
            <a:ext cx="1536699" cy="971104"/>
          </a:xfrm>
          <a:prstGeom prst="rect">
            <a:avLst/>
          </a:prstGeom>
          <a:ln w="12700">
            <a:miter lim="400000"/>
          </a:ln>
        </p:spPr>
      </p:pic>
      <p:pic>
        <p:nvPicPr>
          <p:cNvPr id="14" name="Grafik 13">
            <a:extLst>
              <a:ext uri="{FF2B5EF4-FFF2-40B4-BE49-F238E27FC236}">
                <a16:creationId xmlns:a16="http://schemas.microsoft.com/office/drawing/2014/main" id="{178E093A-9B7F-4ED4-AA42-02556D52C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85402" y="725523"/>
            <a:ext cx="887226" cy="687600"/>
          </a:xfrm>
          <a:prstGeom prst="rect">
            <a:avLst/>
          </a:prstGeom>
        </p:spPr>
      </p:pic>
    </p:spTree>
    <p:extLst>
      <p:ext uri="{BB962C8B-B14F-4D97-AF65-F5344CB8AC3E}">
        <p14:creationId xmlns:p14="http://schemas.microsoft.com/office/powerpoint/2010/main" val="1518876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p:cSld name="1_Titelfolie">
    <p:spTree>
      <p:nvGrpSpPr>
        <p:cNvPr id="1" name=""/>
        <p:cNvGrpSpPr/>
        <p:nvPr/>
      </p:nvGrpSpPr>
      <p:grpSpPr bwMode="auto">
        <a:xfrm>
          <a:off x="0" y="0"/>
          <a:ext cx="0" cy="0"/>
          <a:chOff x="0" y="0"/>
          <a:chExt cx="0" cy="0"/>
        </a:xfrm>
      </p:grpSpPr>
      <p:sp>
        <p:nvSpPr>
          <p:cNvPr id="15" name="Titel 14"/>
          <p:cNvSpPr>
            <a:spLocks noGrp="1"/>
          </p:cNvSpPr>
          <p:nvPr>
            <p:ph type="title" hasCustomPrompt="1"/>
          </p:nvPr>
        </p:nvSpPr>
        <p:spPr bwMode="auto">
          <a:xfrm>
            <a:off x="1521127" y="2653131"/>
            <a:ext cx="9158376" cy="1325563"/>
          </a:xfrm>
          <a:prstGeom prst="rect">
            <a:avLst/>
          </a:prstGeom>
        </p:spPr>
        <p:txBody>
          <a:bodyPr>
            <a:noAutofit/>
          </a:bodyPr>
          <a:lstStyle>
            <a:lvl1pPr algn="ctr">
              <a:defRPr sz="6000" cap="all">
                <a:solidFill>
                  <a:schemeClr val="bg1"/>
                </a:solidFill>
                <a:latin typeface="+mj-lt"/>
              </a:defRPr>
            </a:lvl1pPr>
          </a:lstStyle>
          <a:p>
            <a:pPr>
              <a:defRPr/>
            </a:pPr>
            <a:r>
              <a:rPr lang="de-DE"/>
              <a:t>Titel</a:t>
            </a:r>
            <a:endParaRPr/>
          </a:p>
        </p:txBody>
      </p:sp>
    </p:spTree>
    <p:extLst>
      <p:ext uri="{BB962C8B-B14F-4D97-AF65-F5344CB8AC3E}">
        <p14:creationId xmlns:p14="http://schemas.microsoft.com/office/powerpoint/2010/main" val="4022409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0EC2A2-1B1E-40F8-AC64-F6FFCF7F952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EAA68FE9-7D83-4571-A7D8-5B15134CC9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4047020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preserve="1">
  <p:cSld name="Titelfolie PH Logo">
    <p:spTree>
      <p:nvGrpSpPr>
        <p:cNvPr id="1" name=""/>
        <p:cNvGrpSpPr/>
        <p:nvPr/>
      </p:nvGrpSpPr>
      <p:grpSpPr bwMode="auto">
        <a:xfrm>
          <a:off x="0" y="0"/>
          <a:ext cx="0" cy="0"/>
          <a:chOff x="0" y="0"/>
          <a:chExt cx="0" cy="0"/>
        </a:xfrm>
      </p:grpSpPr>
      <p:sp>
        <p:nvSpPr>
          <p:cNvPr id="4" name="Titeltext"/>
          <p:cNvSpPr txBox="1">
            <a:spLocks noGrp="1"/>
          </p:cNvSpPr>
          <p:nvPr>
            <p:ph type="body" sz="half" idx="13"/>
          </p:nvPr>
        </p:nvSpPr>
        <p:spPr bwMode="auto">
          <a:xfrm>
            <a:off x="1085850" y="977801"/>
            <a:ext cx="10582275" cy="2129730"/>
          </a:xfrm>
          <a:prstGeom prst="rect">
            <a:avLst/>
          </a:prstGeom>
        </p:spPr>
        <p:txBody>
          <a:bodyPr anchor="b"/>
          <a:lstStyle>
            <a:lvl1pPr marL="0" indent="0">
              <a:spcBef>
                <a:spcPts val="0"/>
              </a:spcBef>
              <a:buSzTx/>
              <a:buNone/>
              <a:defRPr sz="3375" b="1">
                <a:solidFill>
                  <a:srgbClr val="000000"/>
                </a:solidFill>
                <a:latin typeface="Arial"/>
                <a:ea typeface="Arial"/>
                <a:cs typeface="Arial"/>
              </a:defRPr>
            </a:lvl1pPr>
          </a:lstStyle>
          <a:p>
            <a:pPr lvl="0">
              <a:defRPr/>
            </a:pPr>
            <a:r>
              <a:rPr lang="de-DE"/>
              <a:t>Mastertextformat bearbeiten</a:t>
            </a:r>
          </a:p>
        </p:txBody>
      </p:sp>
      <p:sp>
        <p:nvSpPr>
          <p:cNvPr id="5" name="Textebene 1"/>
          <p:cNvSpPr txBox="1">
            <a:spLocks noGrp="1"/>
          </p:cNvSpPr>
          <p:nvPr>
            <p:ph type="body" sz="quarter" idx="14"/>
          </p:nvPr>
        </p:nvSpPr>
        <p:spPr bwMode="auto">
          <a:xfrm>
            <a:off x="1085850" y="3583038"/>
            <a:ext cx="10582275" cy="1437767"/>
          </a:xfrm>
          <a:prstGeom prst="rect">
            <a:avLst/>
          </a:prstGeom>
        </p:spPr>
        <p:txBody>
          <a:bodyPr/>
          <a:lstStyle>
            <a:lvl1pPr marL="0" indent="0">
              <a:spcBef>
                <a:spcPts val="1582"/>
              </a:spcBef>
              <a:buSzTx/>
              <a:buNone/>
              <a:defRPr sz="2373">
                <a:latin typeface="Arial"/>
                <a:ea typeface="Arial"/>
                <a:cs typeface="Arial"/>
              </a:defRPr>
            </a:lvl1pPr>
          </a:lstStyle>
          <a:p>
            <a:pPr lvl="0">
              <a:defRPr/>
            </a:pPr>
            <a:r>
              <a:rPr lang="de-DE"/>
              <a:t>Mastertextformat bearbeiten</a:t>
            </a:r>
          </a:p>
        </p:txBody>
      </p:sp>
      <p:pic>
        <p:nvPicPr>
          <p:cNvPr id="8" name="Pädagogische_Hochschule_Weingarten_logo.png"/>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0014026" y="330708"/>
            <a:ext cx="1397920" cy="896901"/>
          </a:xfrm>
          <a:prstGeom prst="rect">
            <a:avLst/>
          </a:prstGeom>
          <a:ln w="12700">
            <a:miter lim="400000"/>
          </a:ln>
        </p:spPr>
      </p:pic>
      <p:grpSp>
        <p:nvGrpSpPr>
          <p:cNvPr id="9" name="Gruppieren"/>
          <p:cNvGrpSpPr/>
          <p:nvPr/>
        </p:nvGrpSpPr>
        <p:grpSpPr bwMode="auto">
          <a:xfrm>
            <a:off x="0" y="0"/>
            <a:ext cx="297001" cy="6857157"/>
            <a:chOff x="0" y="0"/>
            <a:chExt cx="396000" cy="13003200"/>
          </a:xfrm>
        </p:grpSpPr>
        <p:sp>
          <p:nvSpPr>
            <p:cNvPr id="10" name="Rechteck"/>
            <p:cNvSpPr/>
            <p:nvPr/>
          </p:nvSpPr>
          <p:spPr bwMode="auto">
            <a:xfrm>
              <a:off x="0" y="-1"/>
              <a:ext cx="396001" cy="3250802"/>
            </a:xfrm>
            <a:prstGeom prst="rect">
              <a:avLst/>
            </a:prstGeom>
            <a:solidFill>
              <a:srgbClr val="D11F20"/>
            </a:solidFill>
            <a:ln w="25400" cap="flat">
              <a:noFill/>
              <a:miter lim="400000"/>
            </a:ln>
            <a:effectLst/>
          </p:spPr>
          <p:txBody>
            <a:bodyPr wrap="square" lIns="50800" tIns="50800" rIns="50800" bIns="50800" numCol="1" anchor="ctr">
              <a:noAutofit/>
            </a:bodyPr>
            <a:lstStyle/>
            <a:p>
              <a:pPr>
                <a:defRPr sz="3600"/>
              </a:pPr>
              <a:endParaRPr sz="1898"/>
            </a:p>
          </p:txBody>
        </p:sp>
        <p:sp>
          <p:nvSpPr>
            <p:cNvPr id="11" name="Rechteck"/>
            <p:cNvSpPr/>
            <p:nvPr/>
          </p:nvSpPr>
          <p:spPr bwMode="auto">
            <a:xfrm>
              <a:off x="-1" y="3250800"/>
              <a:ext cx="396002" cy="3250800"/>
            </a:xfrm>
            <a:prstGeom prst="rect">
              <a:avLst/>
            </a:prstGeom>
            <a:solidFill>
              <a:srgbClr val="EE671F"/>
            </a:solidFill>
            <a:ln w="25400" cap="flat">
              <a:noFill/>
              <a:miter lim="400000"/>
            </a:ln>
            <a:effectLst/>
          </p:spPr>
          <p:txBody>
            <a:bodyPr wrap="square" lIns="50800" tIns="50800" rIns="50800" bIns="50800" numCol="1" anchor="ctr">
              <a:noAutofit/>
            </a:bodyPr>
            <a:lstStyle/>
            <a:p>
              <a:pPr>
                <a:defRPr sz="3600"/>
              </a:pPr>
              <a:endParaRPr sz="1898"/>
            </a:p>
          </p:txBody>
        </p:sp>
        <p:sp>
          <p:nvSpPr>
            <p:cNvPr id="12" name="Rechteck"/>
            <p:cNvSpPr/>
            <p:nvPr/>
          </p:nvSpPr>
          <p:spPr bwMode="auto">
            <a:xfrm>
              <a:off x="0" y="9752400"/>
              <a:ext cx="396001" cy="3250800"/>
            </a:xfrm>
            <a:prstGeom prst="rect">
              <a:avLst/>
            </a:prstGeom>
            <a:solidFill>
              <a:srgbClr val="F9B600"/>
            </a:solidFill>
            <a:ln w="25400" cap="flat">
              <a:noFill/>
              <a:miter lim="400000"/>
            </a:ln>
            <a:effectLst/>
          </p:spPr>
          <p:txBody>
            <a:bodyPr wrap="square" lIns="50800" tIns="50800" rIns="50800" bIns="50800" numCol="1" anchor="ctr">
              <a:noAutofit/>
            </a:bodyPr>
            <a:lstStyle/>
            <a:p>
              <a:pPr>
                <a:defRPr sz="3600"/>
              </a:pPr>
              <a:endParaRPr sz="1898"/>
            </a:p>
          </p:txBody>
        </p:sp>
        <p:sp>
          <p:nvSpPr>
            <p:cNvPr id="13" name="Rechteck"/>
            <p:cNvSpPr/>
            <p:nvPr/>
          </p:nvSpPr>
          <p:spPr bwMode="auto">
            <a:xfrm>
              <a:off x="0" y="6501600"/>
              <a:ext cx="396001" cy="3250800"/>
            </a:xfrm>
            <a:prstGeom prst="rect">
              <a:avLst/>
            </a:prstGeom>
            <a:solidFill>
              <a:srgbClr val="F29115"/>
            </a:solidFill>
            <a:ln w="25400" cap="flat">
              <a:noFill/>
              <a:miter lim="400000"/>
            </a:ln>
            <a:effectLst/>
          </p:spPr>
          <p:txBody>
            <a:bodyPr wrap="square" lIns="50800" tIns="50800" rIns="50800" bIns="50800" numCol="1" anchor="ctr">
              <a:noAutofit/>
            </a:bodyPr>
            <a:lstStyle/>
            <a:p>
              <a:pPr>
                <a:defRPr sz="3600"/>
              </a:pPr>
              <a:endParaRPr sz="1898"/>
            </a:p>
          </p:txBody>
        </p:sp>
      </p:grpSp>
      <p:sp>
        <p:nvSpPr>
          <p:cNvPr id="14" name="Foliennummer"/>
          <p:cNvSpPr txBox="1">
            <a:spLocks noGrp="1"/>
          </p:cNvSpPr>
          <p:nvPr>
            <p:ph type="sldNum" sz="quarter" idx="2"/>
          </p:nvPr>
        </p:nvSpPr>
        <p:spPr bwMode="auto">
          <a:prstGeom prst="rect">
            <a:avLst/>
          </a:prstGeom>
        </p:spPr>
        <p:txBody>
          <a:bodyPr/>
          <a:lstStyle/>
          <a:p>
            <a:fld id="{5A979991-F455-4D85-A0D0-D7EDD87B632D}" type="slidenum">
              <a:rPr lang="de-DE" smtClean="0"/>
              <a:t>‹Nr.›</a:t>
            </a:fld>
            <a:endParaRPr lang="de-DE"/>
          </a:p>
        </p:txBody>
      </p:sp>
    </p:spTree>
    <p:extLst>
      <p:ext uri="{BB962C8B-B14F-4D97-AF65-F5344CB8AC3E}">
        <p14:creationId xmlns:p14="http://schemas.microsoft.com/office/powerpoint/2010/main" val="192366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p:cSld name="Gliederung 2">
    <p:spTree>
      <p:nvGrpSpPr>
        <p:cNvPr id="1" name=""/>
        <p:cNvGrpSpPr/>
        <p:nvPr/>
      </p:nvGrpSpPr>
      <p:grpSpPr bwMode="auto">
        <a:xfrm>
          <a:off x="0" y="0"/>
          <a:ext cx="0" cy="0"/>
          <a:chOff x="0" y="0"/>
          <a:chExt cx="0" cy="0"/>
        </a:xfrm>
      </p:grpSpPr>
      <p:sp>
        <p:nvSpPr>
          <p:cNvPr id="7" name="Rechteck 6"/>
          <p:cNvSpPr/>
          <p:nvPr/>
        </p:nvSpPr>
        <p:spPr bwMode="auto">
          <a:xfrm rot="5400000" flipH="1">
            <a:off x="6235723" y="3384780"/>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8" name="Rechteck 7"/>
          <p:cNvSpPr/>
          <p:nvPr/>
        </p:nvSpPr>
        <p:spPr bwMode="auto">
          <a:xfrm rot="5400000" flipH="1">
            <a:off x="8866779" y="3384779"/>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9" name="Rechteck 8"/>
          <p:cNvSpPr/>
          <p:nvPr/>
        </p:nvSpPr>
        <p:spPr bwMode="auto">
          <a:xfrm flipH="1">
            <a:off x="9585647" y="2479005"/>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0" name="Rechteck 9"/>
          <p:cNvSpPr/>
          <p:nvPr/>
        </p:nvSpPr>
        <p:spPr bwMode="auto">
          <a:xfrm rot="5400000" flipH="1">
            <a:off x="815459" y="3384780"/>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Rechteck 10"/>
          <p:cNvSpPr/>
          <p:nvPr/>
        </p:nvSpPr>
        <p:spPr bwMode="auto">
          <a:xfrm rot="5400000" flipH="1">
            <a:off x="3805949" y="3384779"/>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2" name="Rechteck 11"/>
          <p:cNvSpPr/>
          <p:nvPr/>
        </p:nvSpPr>
        <p:spPr bwMode="auto">
          <a:xfrm rot="5400000" flipH="1">
            <a:off x="671687" y="1170667"/>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3" name="Rechteck 12"/>
          <p:cNvSpPr/>
          <p:nvPr/>
        </p:nvSpPr>
        <p:spPr bwMode="auto">
          <a:xfrm rot="5400000" flipH="1">
            <a:off x="4266025" y="1170666"/>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Rechteck 13"/>
          <p:cNvSpPr/>
          <p:nvPr/>
        </p:nvSpPr>
        <p:spPr bwMode="auto">
          <a:xfrm rot="5400000" flipH="1">
            <a:off x="6767687" y="1170667"/>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5" name="Rechteck 14"/>
          <p:cNvSpPr/>
          <p:nvPr/>
        </p:nvSpPr>
        <p:spPr bwMode="auto">
          <a:xfrm rot="5400000" flipH="1">
            <a:off x="9096817" y="1170666"/>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6" name="Rechteck 15"/>
          <p:cNvSpPr/>
          <p:nvPr/>
        </p:nvSpPr>
        <p:spPr bwMode="auto">
          <a:xfrm>
            <a:off x="1512499" y="1117124"/>
            <a:ext cx="2170980" cy="207033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9" name="Rechteck 18"/>
          <p:cNvSpPr/>
          <p:nvPr/>
        </p:nvSpPr>
        <p:spPr bwMode="auto">
          <a:xfrm>
            <a:off x="1512499" y="3359992"/>
            <a:ext cx="2170980" cy="207033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2" name="Rechteck 21"/>
          <p:cNvSpPr/>
          <p:nvPr/>
        </p:nvSpPr>
        <p:spPr bwMode="auto">
          <a:xfrm>
            <a:off x="3841630" y="1117124"/>
            <a:ext cx="2170980" cy="207033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5" name="Rechteck 24"/>
          <p:cNvSpPr/>
          <p:nvPr/>
        </p:nvSpPr>
        <p:spPr bwMode="auto">
          <a:xfrm>
            <a:off x="3841630" y="3345613"/>
            <a:ext cx="2170980" cy="207033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8" name="Rechteck 27"/>
          <p:cNvSpPr/>
          <p:nvPr/>
        </p:nvSpPr>
        <p:spPr bwMode="auto">
          <a:xfrm>
            <a:off x="6199518" y="1117123"/>
            <a:ext cx="2170980" cy="207033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31" name="Rechteck 30"/>
          <p:cNvSpPr/>
          <p:nvPr/>
        </p:nvSpPr>
        <p:spPr bwMode="auto">
          <a:xfrm>
            <a:off x="6199515" y="3345613"/>
            <a:ext cx="2170980" cy="207033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34" name="Rechteck 33"/>
          <p:cNvSpPr/>
          <p:nvPr/>
        </p:nvSpPr>
        <p:spPr bwMode="auto">
          <a:xfrm>
            <a:off x="8528650" y="1117123"/>
            <a:ext cx="2170980" cy="207033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37" name="Rechteck 36"/>
          <p:cNvSpPr/>
          <p:nvPr/>
        </p:nvSpPr>
        <p:spPr bwMode="auto">
          <a:xfrm>
            <a:off x="8528650" y="3359991"/>
            <a:ext cx="2170980" cy="207033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43" name="Textplatzhalter 32"/>
          <p:cNvSpPr>
            <a:spLocks noGrp="1"/>
          </p:cNvSpPr>
          <p:nvPr>
            <p:ph type="body" sz="quarter" idx="12" hasCustomPrompt="1"/>
          </p:nvPr>
        </p:nvSpPr>
        <p:spPr bwMode="auto">
          <a:xfrm>
            <a:off x="1511958" y="2295529"/>
            <a:ext cx="626137" cy="883233"/>
          </a:xfrm>
          <a:prstGeom prst="rect">
            <a:avLst/>
          </a:prstGeom>
        </p:spPr>
        <p:txBody>
          <a:bodyPr>
            <a:normAutofit/>
          </a:bodyPr>
          <a:lstStyle>
            <a:lvl1pPr marL="0" indent="0">
              <a:buNone/>
              <a:defRPr sz="7200">
                <a:solidFill>
                  <a:schemeClr val="bg1"/>
                </a:solidFill>
              </a:defRPr>
            </a:lvl1pPr>
          </a:lstStyle>
          <a:p>
            <a:pPr lvl="0">
              <a:defRPr/>
            </a:pPr>
            <a:r>
              <a:rPr lang="de-DE"/>
              <a:t>1</a:t>
            </a:r>
            <a:endParaRPr/>
          </a:p>
        </p:txBody>
      </p:sp>
      <p:sp>
        <p:nvSpPr>
          <p:cNvPr id="44" name="Textplatzhalter 32"/>
          <p:cNvSpPr>
            <a:spLocks noGrp="1"/>
          </p:cNvSpPr>
          <p:nvPr>
            <p:ph type="body" sz="quarter" idx="13" hasCustomPrompt="1"/>
          </p:nvPr>
        </p:nvSpPr>
        <p:spPr bwMode="auto">
          <a:xfrm>
            <a:off x="3844325" y="2300291"/>
            <a:ext cx="626137" cy="883233"/>
          </a:xfrm>
          <a:prstGeom prst="rect">
            <a:avLst/>
          </a:prstGeom>
        </p:spPr>
        <p:txBody>
          <a:bodyPr>
            <a:normAutofit/>
          </a:bodyPr>
          <a:lstStyle>
            <a:lvl1pPr marL="0" indent="0">
              <a:buNone/>
              <a:defRPr sz="7200">
                <a:solidFill>
                  <a:schemeClr val="bg1"/>
                </a:solidFill>
              </a:defRPr>
            </a:lvl1pPr>
          </a:lstStyle>
          <a:p>
            <a:pPr lvl="0">
              <a:defRPr/>
            </a:pPr>
            <a:r>
              <a:rPr lang="de-DE"/>
              <a:t>2</a:t>
            </a:r>
            <a:endParaRPr/>
          </a:p>
        </p:txBody>
      </p:sp>
      <p:sp>
        <p:nvSpPr>
          <p:cNvPr id="45" name="Textplatzhalter 32"/>
          <p:cNvSpPr>
            <a:spLocks noGrp="1"/>
          </p:cNvSpPr>
          <p:nvPr>
            <p:ph type="body" sz="quarter" idx="14" hasCustomPrompt="1"/>
          </p:nvPr>
        </p:nvSpPr>
        <p:spPr bwMode="auto">
          <a:xfrm>
            <a:off x="6199518" y="2281150"/>
            <a:ext cx="626137" cy="883233"/>
          </a:xfrm>
          <a:prstGeom prst="rect">
            <a:avLst/>
          </a:prstGeom>
        </p:spPr>
        <p:txBody>
          <a:bodyPr>
            <a:normAutofit/>
          </a:bodyPr>
          <a:lstStyle>
            <a:lvl1pPr marL="0" indent="0">
              <a:buNone/>
              <a:defRPr sz="7200">
                <a:solidFill>
                  <a:schemeClr val="bg1"/>
                </a:solidFill>
              </a:defRPr>
            </a:lvl1pPr>
          </a:lstStyle>
          <a:p>
            <a:pPr lvl="0">
              <a:defRPr/>
            </a:pPr>
            <a:r>
              <a:rPr lang="de-DE"/>
              <a:t>3</a:t>
            </a:r>
            <a:endParaRPr/>
          </a:p>
        </p:txBody>
      </p:sp>
      <p:sp>
        <p:nvSpPr>
          <p:cNvPr id="46" name="Textplatzhalter 32"/>
          <p:cNvSpPr>
            <a:spLocks noGrp="1"/>
          </p:cNvSpPr>
          <p:nvPr>
            <p:ph type="body" sz="quarter" idx="15" hasCustomPrompt="1"/>
          </p:nvPr>
        </p:nvSpPr>
        <p:spPr bwMode="auto">
          <a:xfrm>
            <a:off x="8531884" y="2285912"/>
            <a:ext cx="626137" cy="883233"/>
          </a:xfrm>
          <a:prstGeom prst="rect">
            <a:avLst/>
          </a:prstGeom>
        </p:spPr>
        <p:txBody>
          <a:bodyPr>
            <a:normAutofit/>
          </a:bodyPr>
          <a:lstStyle>
            <a:lvl1pPr marL="0" indent="0">
              <a:buNone/>
              <a:defRPr sz="7200">
                <a:solidFill>
                  <a:schemeClr val="bg1"/>
                </a:solidFill>
              </a:defRPr>
            </a:lvl1pPr>
          </a:lstStyle>
          <a:p>
            <a:pPr lvl="0">
              <a:defRPr/>
            </a:pPr>
            <a:r>
              <a:rPr lang="de-DE"/>
              <a:t>4</a:t>
            </a:r>
            <a:endParaRPr/>
          </a:p>
        </p:txBody>
      </p:sp>
      <p:sp>
        <p:nvSpPr>
          <p:cNvPr id="47" name="Textplatzhalter 32"/>
          <p:cNvSpPr>
            <a:spLocks noGrp="1"/>
          </p:cNvSpPr>
          <p:nvPr>
            <p:ph type="body" sz="quarter" idx="16" hasCustomPrompt="1"/>
          </p:nvPr>
        </p:nvSpPr>
        <p:spPr bwMode="auto">
          <a:xfrm>
            <a:off x="1521994" y="4525396"/>
            <a:ext cx="626137" cy="883233"/>
          </a:xfrm>
          <a:prstGeom prst="rect">
            <a:avLst/>
          </a:prstGeom>
        </p:spPr>
        <p:txBody>
          <a:bodyPr>
            <a:normAutofit/>
          </a:bodyPr>
          <a:lstStyle>
            <a:lvl1pPr marL="0" indent="0">
              <a:buNone/>
              <a:defRPr sz="7200">
                <a:solidFill>
                  <a:schemeClr val="bg1"/>
                </a:solidFill>
              </a:defRPr>
            </a:lvl1pPr>
          </a:lstStyle>
          <a:p>
            <a:pPr lvl="0">
              <a:defRPr/>
            </a:pPr>
            <a:r>
              <a:rPr lang="de-DE"/>
              <a:t>5</a:t>
            </a:r>
            <a:endParaRPr/>
          </a:p>
        </p:txBody>
      </p:sp>
      <p:sp>
        <p:nvSpPr>
          <p:cNvPr id="48" name="Textplatzhalter 32"/>
          <p:cNvSpPr>
            <a:spLocks noGrp="1"/>
          </p:cNvSpPr>
          <p:nvPr>
            <p:ph type="body" sz="quarter" idx="17" hasCustomPrompt="1"/>
          </p:nvPr>
        </p:nvSpPr>
        <p:spPr bwMode="auto">
          <a:xfrm>
            <a:off x="3854360" y="4530158"/>
            <a:ext cx="626137" cy="883233"/>
          </a:xfrm>
          <a:prstGeom prst="rect">
            <a:avLst/>
          </a:prstGeom>
        </p:spPr>
        <p:txBody>
          <a:bodyPr>
            <a:normAutofit/>
          </a:bodyPr>
          <a:lstStyle>
            <a:lvl1pPr marL="0" indent="0">
              <a:buNone/>
              <a:defRPr sz="7200">
                <a:solidFill>
                  <a:schemeClr val="bg1"/>
                </a:solidFill>
              </a:defRPr>
            </a:lvl1pPr>
          </a:lstStyle>
          <a:p>
            <a:pPr lvl="0">
              <a:defRPr/>
            </a:pPr>
            <a:r>
              <a:rPr lang="de-DE"/>
              <a:t>6</a:t>
            </a:r>
            <a:endParaRPr/>
          </a:p>
        </p:txBody>
      </p:sp>
      <p:sp>
        <p:nvSpPr>
          <p:cNvPr id="49" name="Textplatzhalter 32"/>
          <p:cNvSpPr>
            <a:spLocks noGrp="1"/>
          </p:cNvSpPr>
          <p:nvPr>
            <p:ph type="body" sz="quarter" idx="18" hasCustomPrompt="1"/>
          </p:nvPr>
        </p:nvSpPr>
        <p:spPr bwMode="auto">
          <a:xfrm>
            <a:off x="6209553" y="4511017"/>
            <a:ext cx="626137" cy="883233"/>
          </a:xfrm>
          <a:prstGeom prst="rect">
            <a:avLst/>
          </a:prstGeom>
        </p:spPr>
        <p:txBody>
          <a:bodyPr>
            <a:normAutofit/>
          </a:bodyPr>
          <a:lstStyle>
            <a:lvl1pPr marL="0" indent="0">
              <a:buNone/>
              <a:defRPr sz="7200">
                <a:solidFill>
                  <a:schemeClr val="bg1"/>
                </a:solidFill>
              </a:defRPr>
            </a:lvl1pPr>
          </a:lstStyle>
          <a:p>
            <a:pPr lvl="0">
              <a:defRPr/>
            </a:pPr>
            <a:r>
              <a:rPr lang="de-DE"/>
              <a:t>7</a:t>
            </a:r>
            <a:endParaRPr/>
          </a:p>
        </p:txBody>
      </p:sp>
      <p:sp>
        <p:nvSpPr>
          <p:cNvPr id="50" name="Textplatzhalter 32"/>
          <p:cNvSpPr>
            <a:spLocks noGrp="1"/>
          </p:cNvSpPr>
          <p:nvPr>
            <p:ph type="body" sz="quarter" idx="19" hasCustomPrompt="1"/>
          </p:nvPr>
        </p:nvSpPr>
        <p:spPr bwMode="auto">
          <a:xfrm>
            <a:off x="8541918" y="4515779"/>
            <a:ext cx="626137" cy="883233"/>
          </a:xfrm>
          <a:prstGeom prst="rect">
            <a:avLst/>
          </a:prstGeom>
        </p:spPr>
        <p:txBody>
          <a:bodyPr>
            <a:normAutofit/>
          </a:bodyPr>
          <a:lstStyle>
            <a:lvl1pPr marL="0" indent="0">
              <a:buNone/>
              <a:defRPr sz="7200">
                <a:solidFill>
                  <a:schemeClr val="bg1"/>
                </a:solidFill>
              </a:defRPr>
            </a:lvl1pPr>
          </a:lstStyle>
          <a:p>
            <a:pPr lvl="0">
              <a:defRPr/>
            </a:pPr>
            <a:r>
              <a:rPr lang="de-DE"/>
              <a:t>8</a:t>
            </a:r>
            <a:endParaRPr/>
          </a:p>
        </p:txBody>
      </p:sp>
      <p:sp>
        <p:nvSpPr>
          <p:cNvPr id="52" name="Textplatzhalter 51"/>
          <p:cNvSpPr>
            <a:spLocks noGrp="1"/>
          </p:cNvSpPr>
          <p:nvPr>
            <p:ph type="body" sz="quarter" idx="20" hasCustomPrompt="1"/>
          </p:nvPr>
        </p:nvSpPr>
        <p:spPr bwMode="auto">
          <a:xfrm>
            <a:off x="1511302" y="1112838"/>
            <a:ext cx="2176132" cy="989012"/>
          </a:xfrm>
          <a:prstGeom prst="rect">
            <a:avLst/>
          </a:prstGeom>
        </p:spPr>
        <p:txBody>
          <a:bodyPr>
            <a:noAutofit/>
          </a:bodyPr>
          <a:lstStyle>
            <a:lvl1pPr marL="0" indent="0">
              <a:buNone/>
              <a:defRPr sz="3600" cap="all">
                <a:solidFill>
                  <a:schemeClr val="bg1"/>
                </a:solidFill>
              </a:defRPr>
            </a:lvl1pPr>
          </a:lstStyle>
          <a:p>
            <a:pPr lvl="0">
              <a:defRPr/>
            </a:pPr>
            <a:r>
              <a:rPr lang="de-DE"/>
              <a:t>Titel Thema 1</a:t>
            </a:r>
            <a:endParaRPr/>
          </a:p>
        </p:txBody>
      </p:sp>
      <p:sp>
        <p:nvSpPr>
          <p:cNvPr id="53" name="Textplatzhalter 51"/>
          <p:cNvSpPr>
            <a:spLocks noGrp="1"/>
          </p:cNvSpPr>
          <p:nvPr>
            <p:ph type="body" sz="quarter" idx="21" hasCustomPrompt="1"/>
          </p:nvPr>
        </p:nvSpPr>
        <p:spPr bwMode="auto">
          <a:xfrm>
            <a:off x="3841630" y="1122854"/>
            <a:ext cx="2176132" cy="989012"/>
          </a:xfrm>
          <a:prstGeom prst="rect">
            <a:avLst/>
          </a:prstGeom>
        </p:spPr>
        <p:txBody>
          <a:bodyPr>
            <a:noAutofit/>
          </a:bodyPr>
          <a:lstStyle>
            <a:lvl1pPr marL="0" indent="0">
              <a:buNone/>
              <a:defRPr sz="3600" cap="all">
                <a:solidFill>
                  <a:schemeClr val="bg1"/>
                </a:solidFill>
              </a:defRPr>
            </a:lvl1pPr>
          </a:lstStyle>
          <a:p>
            <a:pPr lvl="0">
              <a:defRPr/>
            </a:pPr>
            <a:r>
              <a:rPr lang="de-DE"/>
              <a:t>Titel Thema 2</a:t>
            </a:r>
            <a:endParaRPr/>
          </a:p>
        </p:txBody>
      </p:sp>
      <p:sp>
        <p:nvSpPr>
          <p:cNvPr id="56" name="Textplatzhalter 51"/>
          <p:cNvSpPr>
            <a:spLocks noGrp="1"/>
          </p:cNvSpPr>
          <p:nvPr>
            <p:ph type="body" sz="quarter" idx="22" hasCustomPrompt="1"/>
          </p:nvPr>
        </p:nvSpPr>
        <p:spPr bwMode="auto">
          <a:xfrm>
            <a:off x="6211475" y="1106223"/>
            <a:ext cx="2176132" cy="989012"/>
          </a:xfrm>
          <a:prstGeom prst="rect">
            <a:avLst/>
          </a:prstGeom>
        </p:spPr>
        <p:txBody>
          <a:bodyPr>
            <a:noAutofit/>
          </a:bodyPr>
          <a:lstStyle>
            <a:lvl1pPr marL="0" indent="0">
              <a:buNone/>
              <a:defRPr sz="3600" cap="all">
                <a:solidFill>
                  <a:schemeClr val="bg1"/>
                </a:solidFill>
              </a:defRPr>
            </a:lvl1pPr>
          </a:lstStyle>
          <a:p>
            <a:pPr lvl="0">
              <a:defRPr/>
            </a:pPr>
            <a:r>
              <a:rPr lang="de-DE"/>
              <a:t>Titel Thema 3</a:t>
            </a:r>
            <a:endParaRPr/>
          </a:p>
        </p:txBody>
      </p:sp>
      <p:sp>
        <p:nvSpPr>
          <p:cNvPr id="57" name="Textplatzhalter 51"/>
          <p:cNvSpPr>
            <a:spLocks noGrp="1"/>
          </p:cNvSpPr>
          <p:nvPr>
            <p:ph type="body" sz="quarter" idx="23" hasCustomPrompt="1"/>
          </p:nvPr>
        </p:nvSpPr>
        <p:spPr bwMode="auto">
          <a:xfrm>
            <a:off x="8541803" y="1116239"/>
            <a:ext cx="2176132" cy="989012"/>
          </a:xfrm>
          <a:prstGeom prst="rect">
            <a:avLst/>
          </a:prstGeom>
        </p:spPr>
        <p:txBody>
          <a:bodyPr>
            <a:noAutofit/>
          </a:bodyPr>
          <a:lstStyle>
            <a:lvl1pPr marL="0" indent="0">
              <a:buNone/>
              <a:defRPr sz="3600" cap="all">
                <a:solidFill>
                  <a:schemeClr val="bg1"/>
                </a:solidFill>
              </a:defRPr>
            </a:lvl1pPr>
          </a:lstStyle>
          <a:p>
            <a:pPr lvl="0">
              <a:defRPr/>
            </a:pPr>
            <a:r>
              <a:rPr lang="de-DE"/>
              <a:t>Titel Thema 4</a:t>
            </a:r>
            <a:endParaRPr/>
          </a:p>
        </p:txBody>
      </p:sp>
      <p:sp>
        <p:nvSpPr>
          <p:cNvPr id="58" name="Textplatzhalter 51"/>
          <p:cNvSpPr>
            <a:spLocks noGrp="1"/>
          </p:cNvSpPr>
          <p:nvPr>
            <p:ph type="body" sz="quarter" idx="24" hasCustomPrompt="1"/>
          </p:nvPr>
        </p:nvSpPr>
        <p:spPr bwMode="auto">
          <a:xfrm>
            <a:off x="1521991" y="3359389"/>
            <a:ext cx="2176132" cy="989012"/>
          </a:xfrm>
          <a:prstGeom prst="rect">
            <a:avLst/>
          </a:prstGeom>
        </p:spPr>
        <p:txBody>
          <a:bodyPr>
            <a:noAutofit/>
          </a:bodyPr>
          <a:lstStyle>
            <a:lvl1pPr marL="0" indent="0">
              <a:buNone/>
              <a:defRPr sz="3600" cap="all">
                <a:solidFill>
                  <a:schemeClr val="bg1"/>
                </a:solidFill>
              </a:defRPr>
            </a:lvl1pPr>
          </a:lstStyle>
          <a:p>
            <a:pPr lvl="0">
              <a:defRPr/>
            </a:pPr>
            <a:r>
              <a:rPr lang="de-DE"/>
              <a:t>Titel Thema 5</a:t>
            </a:r>
            <a:endParaRPr/>
          </a:p>
        </p:txBody>
      </p:sp>
      <p:sp>
        <p:nvSpPr>
          <p:cNvPr id="59" name="Textplatzhalter 51"/>
          <p:cNvSpPr>
            <a:spLocks noGrp="1"/>
          </p:cNvSpPr>
          <p:nvPr>
            <p:ph type="body" sz="quarter" idx="25" hasCustomPrompt="1"/>
          </p:nvPr>
        </p:nvSpPr>
        <p:spPr bwMode="auto">
          <a:xfrm>
            <a:off x="3852319" y="3369405"/>
            <a:ext cx="2176132" cy="989012"/>
          </a:xfrm>
          <a:prstGeom prst="rect">
            <a:avLst/>
          </a:prstGeom>
        </p:spPr>
        <p:txBody>
          <a:bodyPr>
            <a:noAutofit/>
          </a:bodyPr>
          <a:lstStyle>
            <a:lvl1pPr marL="0" indent="0">
              <a:buNone/>
              <a:defRPr sz="3600" cap="all">
                <a:solidFill>
                  <a:schemeClr val="bg1"/>
                </a:solidFill>
              </a:defRPr>
            </a:lvl1pPr>
          </a:lstStyle>
          <a:p>
            <a:pPr lvl="0">
              <a:defRPr/>
            </a:pPr>
            <a:r>
              <a:rPr lang="de-DE"/>
              <a:t>Titel Thema 6</a:t>
            </a:r>
            <a:endParaRPr/>
          </a:p>
        </p:txBody>
      </p:sp>
      <p:sp>
        <p:nvSpPr>
          <p:cNvPr id="60" name="Textplatzhalter 51"/>
          <p:cNvSpPr>
            <a:spLocks noGrp="1"/>
          </p:cNvSpPr>
          <p:nvPr>
            <p:ph type="body" sz="quarter" idx="26" hasCustomPrompt="1"/>
          </p:nvPr>
        </p:nvSpPr>
        <p:spPr bwMode="auto">
          <a:xfrm>
            <a:off x="6222166" y="3352774"/>
            <a:ext cx="2176132" cy="989012"/>
          </a:xfrm>
          <a:prstGeom prst="rect">
            <a:avLst/>
          </a:prstGeom>
        </p:spPr>
        <p:txBody>
          <a:bodyPr>
            <a:noAutofit/>
          </a:bodyPr>
          <a:lstStyle>
            <a:lvl1pPr marL="0" indent="0">
              <a:buNone/>
              <a:defRPr sz="3600" cap="all">
                <a:solidFill>
                  <a:schemeClr val="bg1"/>
                </a:solidFill>
              </a:defRPr>
            </a:lvl1pPr>
          </a:lstStyle>
          <a:p>
            <a:pPr lvl="0">
              <a:defRPr/>
            </a:pPr>
            <a:r>
              <a:rPr lang="de-DE"/>
              <a:t>Titel Thema 7</a:t>
            </a:r>
            <a:endParaRPr/>
          </a:p>
        </p:txBody>
      </p:sp>
      <p:sp>
        <p:nvSpPr>
          <p:cNvPr id="61" name="Textplatzhalter 51"/>
          <p:cNvSpPr>
            <a:spLocks noGrp="1"/>
          </p:cNvSpPr>
          <p:nvPr>
            <p:ph type="body" sz="quarter" idx="27" hasCustomPrompt="1"/>
          </p:nvPr>
        </p:nvSpPr>
        <p:spPr bwMode="auto">
          <a:xfrm>
            <a:off x="8552494" y="3362790"/>
            <a:ext cx="2176132" cy="989012"/>
          </a:xfrm>
          <a:prstGeom prst="rect">
            <a:avLst/>
          </a:prstGeom>
        </p:spPr>
        <p:txBody>
          <a:bodyPr>
            <a:noAutofit/>
          </a:bodyPr>
          <a:lstStyle>
            <a:lvl1pPr marL="0" indent="0">
              <a:buNone/>
              <a:defRPr sz="3600" cap="all">
                <a:solidFill>
                  <a:schemeClr val="bg1"/>
                </a:solidFill>
              </a:defRPr>
            </a:lvl1pPr>
          </a:lstStyle>
          <a:p>
            <a:pPr lvl="0">
              <a:defRPr/>
            </a:pPr>
            <a:r>
              <a:rPr lang="de-DE"/>
              <a:t>Titel Thema 8</a:t>
            </a:r>
            <a:endParaRPr/>
          </a:p>
        </p:txBody>
      </p:sp>
    </p:spTree>
    <p:extLst>
      <p:ext uri="{BB962C8B-B14F-4D97-AF65-F5344CB8AC3E}">
        <p14:creationId xmlns:p14="http://schemas.microsoft.com/office/powerpoint/2010/main" val="2826632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preserve="1">
  <p:cSld name="Titelfolie PH Logo ROT">
    <p:spTree>
      <p:nvGrpSpPr>
        <p:cNvPr id="1" name=""/>
        <p:cNvGrpSpPr/>
        <p:nvPr/>
      </p:nvGrpSpPr>
      <p:grpSpPr bwMode="auto">
        <a:xfrm>
          <a:off x="0" y="0"/>
          <a:ext cx="0" cy="0"/>
          <a:chOff x="0" y="0"/>
          <a:chExt cx="0" cy="0"/>
        </a:xfrm>
      </p:grpSpPr>
      <p:sp>
        <p:nvSpPr>
          <p:cNvPr id="4" name="Titeltext"/>
          <p:cNvSpPr txBox="1">
            <a:spLocks noGrp="1"/>
          </p:cNvSpPr>
          <p:nvPr>
            <p:ph type="body" sz="half" idx="13"/>
          </p:nvPr>
        </p:nvSpPr>
        <p:spPr bwMode="auto">
          <a:xfrm>
            <a:off x="1085850" y="977801"/>
            <a:ext cx="10582275" cy="2129730"/>
          </a:xfrm>
          <a:prstGeom prst="rect">
            <a:avLst/>
          </a:prstGeom>
        </p:spPr>
        <p:txBody>
          <a:bodyPr anchor="b"/>
          <a:lstStyle>
            <a:lvl1pPr marL="0" indent="0">
              <a:spcBef>
                <a:spcPts val="0"/>
              </a:spcBef>
              <a:buSzTx/>
              <a:buNone/>
              <a:defRPr sz="3375" b="1">
                <a:solidFill>
                  <a:srgbClr val="BE342C"/>
                </a:solidFill>
                <a:latin typeface="Arial"/>
                <a:ea typeface="Arial"/>
                <a:cs typeface="Arial"/>
              </a:defRPr>
            </a:lvl1pPr>
          </a:lstStyle>
          <a:p>
            <a:pPr lvl="0">
              <a:defRPr/>
            </a:pPr>
            <a:r>
              <a:rPr lang="de-DE"/>
              <a:t>Mastertextformat bearbeiten</a:t>
            </a:r>
          </a:p>
        </p:txBody>
      </p:sp>
      <p:sp>
        <p:nvSpPr>
          <p:cNvPr id="5" name="Textebene 1"/>
          <p:cNvSpPr txBox="1">
            <a:spLocks noGrp="1"/>
          </p:cNvSpPr>
          <p:nvPr>
            <p:ph type="body" sz="quarter" idx="14"/>
          </p:nvPr>
        </p:nvSpPr>
        <p:spPr bwMode="auto">
          <a:xfrm>
            <a:off x="1085850" y="3583038"/>
            <a:ext cx="10582275" cy="1437767"/>
          </a:xfrm>
          <a:prstGeom prst="rect">
            <a:avLst/>
          </a:prstGeom>
        </p:spPr>
        <p:txBody>
          <a:bodyPr/>
          <a:lstStyle>
            <a:lvl1pPr marL="0" indent="0">
              <a:spcBef>
                <a:spcPts val="1582"/>
              </a:spcBef>
              <a:buSzTx/>
              <a:buNone/>
              <a:defRPr sz="2373">
                <a:solidFill>
                  <a:srgbClr val="000000"/>
                </a:solidFill>
                <a:latin typeface="Arial"/>
                <a:ea typeface="Arial"/>
                <a:cs typeface="Arial"/>
              </a:defRPr>
            </a:lvl1pPr>
          </a:lstStyle>
          <a:p>
            <a:pPr lvl="0">
              <a:defRPr/>
            </a:pPr>
            <a:r>
              <a:rPr lang="de-DE"/>
              <a:t>Mastertextformat bearbeiten</a:t>
            </a:r>
          </a:p>
        </p:txBody>
      </p:sp>
      <p:pic>
        <p:nvPicPr>
          <p:cNvPr id="8" name="Pädagogische_Hochschule_Weingarten_logo.png"/>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0014026" y="330708"/>
            <a:ext cx="1397920" cy="896901"/>
          </a:xfrm>
          <a:prstGeom prst="rect">
            <a:avLst/>
          </a:prstGeom>
          <a:ln w="12700">
            <a:miter lim="400000"/>
          </a:ln>
        </p:spPr>
      </p:pic>
      <p:grpSp>
        <p:nvGrpSpPr>
          <p:cNvPr id="9" name="Gruppieren"/>
          <p:cNvGrpSpPr/>
          <p:nvPr/>
        </p:nvGrpSpPr>
        <p:grpSpPr bwMode="auto">
          <a:xfrm>
            <a:off x="0" y="0"/>
            <a:ext cx="297001" cy="6857157"/>
            <a:chOff x="0" y="0"/>
            <a:chExt cx="396000" cy="13003200"/>
          </a:xfrm>
        </p:grpSpPr>
        <p:sp>
          <p:nvSpPr>
            <p:cNvPr id="10" name="Rechteck"/>
            <p:cNvSpPr/>
            <p:nvPr/>
          </p:nvSpPr>
          <p:spPr bwMode="auto">
            <a:xfrm>
              <a:off x="0" y="-1"/>
              <a:ext cx="396001" cy="3250802"/>
            </a:xfrm>
            <a:prstGeom prst="rect">
              <a:avLst/>
            </a:prstGeom>
            <a:solidFill>
              <a:srgbClr val="D11F20"/>
            </a:solidFill>
            <a:ln w="25400" cap="flat">
              <a:noFill/>
              <a:miter lim="400000"/>
            </a:ln>
            <a:effectLst/>
          </p:spPr>
          <p:txBody>
            <a:bodyPr wrap="square" lIns="50800" tIns="50800" rIns="50800" bIns="50800" numCol="1" anchor="ctr">
              <a:noAutofit/>
            </a:bodyPr>
            <a:lstStyle/>
            <a:p>
              <a:pPr>
                <a:defRPr sz="3600"/>
              </a:pPr>
              <a:endParaRPr sz="1898"/>
            </a:p>
          </p:txBody>
        </p:sp>
        <p:sp>
          <p:nvSpPr>
            <p:cNvPr id="11" name="Rechteck"/>
            <p:cNvSpPr/>
            <p:nvPr/>
          </p:nvSpPr>
          <p:spPr bwMode="auto">
            <a:xfrm>
              <a:off x="-1" y="3250800"/>
              <a:ext cx="396002" cy="3250800"/>
            </a:xfrm>
            <a:prstGeom prst="rect">
              <a:avLst/>
            </a:prstGeom>
            <a:solidFill>
              <a:srgbClr val="EE671F"/>
            </a:solidFill>
            <a:ln w="25400" cap="flat">
              <a:noFill/>
              <a:miter lim="400000"/>
            </a:ln>
            <a:effectLst/>
          </p:spPr>
          <p:txBody>
            <a:bodyPr wrap="square" lIns="50800" tIns="50800" rIns="50800" bIns="50800" numCol="1" anchor="ctr">
              <a:noAutofit/>
            </a:bodyPr>
            <a:lstStyle/>
            <a:p>
              <a:pPr>
                <a:defRPr sz="3600"/>
              </a:pPr>
              <a:endParaRPr sz="1898"/>
            </a:p>
          </p:txBody>
        </p:sp>
        <p:sp>
          <p:nvSpPr>
            <p:cNvPr id="12" name="Rechteck"/>
            <p:cNvSpPr/>
            <p:nvPr/>
          </p:nvSpPr>
          <p:spPr bwMode="auto">
            <a:xfrm>
              <a:off x="0" y="9752400"/>
              <a:ext cx="396001" cy="3250800"/>
            </a:xfrm>
            <a:prstGeom prst="rect">
              <a:avLst/>
            </a:prstGeom>
            <a:solidFill>
              <a:srgbClr val="F9B600"/>
            </a:solidFill>
            <a:ln w="25400" cap="flat">
              <a:noFill/>
              <a:miter lim="400000"/>
            </a:ln>
            <a:effectLst/>
          </p:spPr>
          <p:txBody>
            <a:bodyPr wrap="square" lIns="50800" tIns="50800" rIns="50800" bIns="50800" numCol="1" anchor="ctr">
              <a:noAutofit/>
            </a:bodyPr>
            <a:lstStyle/>
            <a:p>
              <a:pPr>
                <a:defRPr sz="3600"/>
              </a:pPr>
              <a:endParaRPr sz="1898"/>
            </a:p>
          </p:txBody>
        </p:sp>
        <p:sp>
          <p:nvSpPr>
            <p:cNvPr id="13" name="Rechteck"/>
            <p:cNvSpPr/>
            <p:nvPr/>
          </p:nvSpPr>
          <p:spPr bwMode="auto">
            <a:xfrm>
              <a:off x="0" y="6501600"/>
              <a:ext cx="396001" cy="3250800"/>
            </a:xfrm>
            <a:prstGeom prst="rect">
              <a:avLst/>
            </a:prstGeom>
            <a:solidFill>
              <a:srgbClr val="F29115"/>
            </a:solidFill>
            <a:ln w="25400" cap="flat">
              <a:noFill/>
              <a:miter lim="400000"/>
            </a:ln>
            <a:effectLst/>
          </p:spPr>
          <p:txBody>
            <a:bodyPr wrap="square" lIns="50800" tIns="50800" rIns="50800" bIns="50800" numCol="1" anchor="ctr">
              <a:noAutofit/>
            </a:bodyPr>
            <a:lstStyle/>
            <a:p>
              <a:pPr>
                <a:defRPr sz="3600"/>
              </a:pPr>
              <a:endParaRPr sz="1898"/>
            </a:p>
          </p:txBody>
        </p:sp>
      </p:grpSp>
      <p:sp>
        <p:nvSpPr>
          <p:cNvPr id="14" name="Foliennummer"/>
          <p:cNvSpPr txBox="1">
            <a:spLocks noGrp="1"/>
          </p:cNvSpPr>
          <p:nvPr>
            <p:ph type="sldNum" sz="quarter" idx="2"/>
          </p:nvPr>
        </p:nvSpPr>
        <p:spPr bwMode="auto">
          <a:prstGeom prst="rect">
            <a:avLst/>
          </a:prstGeom>
        </p:spPr>
        <p:txBody>
          <a:bodyPr/>
          <a:lstStyle/>
          <a:p>
            <a:fld id="{5A979991-F455-4D85-A0D0-D7EDD87B632D}" type="slidenum">
              <a:rPr lang="de-DE" smtClean="0"/>
              <a:t>‹Nr.›</a:t>
            </a:fld>
            <a:endParaRPr lang="de-DE"/>
          </a:p>
        </p:txBody>
      </p:sp>
    </p:spTree>
    <p:extLst>
      <p:ext uri="{BB962C8B-B14F-4D97-AF65-F5344CB8AC3E}">
        <p14:creationId xmlns:p14="http://schemas.microsoft.com/office/powerpoint/2010/main" val="3095802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preserve="1">
  <p:cSld name="Inhaltsfolie TEXT ROT">
    <p:spTree>
      <p:nvGrpSpPr>
        <p:cNvPr id="1" name=""/>
        <p:cNvGrpSpPr/>
        <p:nvPr/>
      </p:nvGrpSpPr>
      <p:grpSpPr bwMode="auto">
        <a:xfrm>
          <a:off x="0" y="0"/>
          <a:ext cx="0" cy="0"/>
          <a:chOff x="0" y="0"/>
          <a:chExt cx="0" cy="0"/>
        </a:xfrm>
      </p:grpSpPr>
      <p:sp>
        <p:nvSpPr>
          <p:cNvPr id="4" name="Titeltext"/>
          <p:cNvSpPr txBox="1">
            <a:spLocks noGrp="1"/>
          </p:cNvSpPr>
          <p:nvPr>
            <p:ph type="body" sz="quarter" idx="13"/>
          </p:nvPr>
        </p:nvSpPr>
        <p:spPr bwMode="auto">
          <a:xfrm>
            <a:off x="1085850" y="418579"/>
            <a:ext cx="9147175" cy="930920"/>
          </a:xfrm>
          <a:prstGeom prst="rect">
            <a:avLst/>
          </a:prstGeom>
        </p:spPr>
        <p:txBody>
          <a:bodyPr anchor="ctr"/>
          <a:lstStyle>
            <a:lvl1pPr marL="0" indent="0">
              <a:spcBef>
                <a:spcPts val="0"/>
              </a:spcBef>
              <a:buSzTx/>
              <a:buNone/>
              <a:defRPr sz="2531" b="1">
                <a:solidFill>
                  <a:srgbClr val="BE342C"/>
                </a:solidFill>
                <a:latin typeface="Arial"/>
                <a:ea typeface="Arial"/>
                <a:cs typeface="Arial"/>
              </a:defRPr>
            </a:lvl1pPr>
          </a:lstStyle>
          <a:p>
            <a:pPr lvl="0">
              <a:defRPr/>
            </a:pPr>
            <a:r>
              <a:rPr lang="de-DE"/>
              <a:t>Mastertextformat bearbeiten</a:t>
            </a:r>
          </a:p>
        </p:txBody>
      </p:sp>
      <p:sp>
        <p:nvSpPr>
          <p:cNvPr id="5" name="Textebene 1…"/>
          <p:cNvSpPr txBox="1">
            <a:spLocks noGrp="1"/>
          </p:cNvSpPr>
          <p:nvPr>
            <p:ph type="body" idx="14"/>
          </p:nvPr>
        </p:nvSpPr>
        <p:spPr bwMode="auto">
          <a:xfrm>
            <a:off x="1085850" y="1640830"/>
            <a:ext cx="10582275" cy="4621113"/>
          </a:xfrm>
          <a:prstGeom prst="rect">
            <a:avLst/>
          </a:prstGeom>
        </p:spPr>
        <p:txBody>
          <a:bodyPr>
            <a:normAutofit/>
          </a:bodyPr>
          <a:lstStyle>
            <a:lvl1pPr marL="0" indent="0">
              <a:lnSpc>
                <a:spcPct val="120000"/>
              </a:lnSpc>
              <a:spcBef>
                <a:spcPts val="1200"/>
              </a:spcBef>
              <a:buSzTx/>
              <a:buNone/>
              <a:defRPr sz="2400">
                <a:solidFill>
                  <a:schemeClr val="tx1"/>
                </a:solidFill>
                <a:latin typeface="Arial"/>
                <a:ea typeface="Arial"/>
                <a:cs typeface="Arial"/>
              </a:defRPr>
            </a:lvl1pPr>
            <a:lvl2pPr marL="267868" indent="-267868">
              <a:spcBef>
                <a:spcPts val="1200"/>
              </a:spcBef>
              <a:defRPr sz="2400">
                <a:solidFill>
                  <a:schemeClr val="tx1"/>
                </a:solidFill>
                <a:latin typeface="Arial"/>
                <a:ea typeface="Arial"/>
                <a:cs typeface="Arial"/>
              </a:defRPr>
            </a:lvl2pPr>
            <a:lvl3pPr marL="532800" indent="-267868">
              <a:spcBef>
                <a:spcPts val="1200"/>
              </a:spcBef>
              <a:defRPr sz="2400">
                <a:solidFill>
                  <a:schemeClr val="tx1"/>
                </a:solidFill>
                <a:latin typeface="Arial"/>
                <a:ea typeface="Arial"/>
                <a:cs typeface="Arial"/>
              </a:defRPr>
            </a:lvl3pPr>
            <a:lvl4pPr marL="799200" indent="-266400">
              <a:spcBef>
                <a:spcPts val="1200"/>
              </a:spcBef>
              <a:defRPr sz="2400">
                <a:solidFill>
                  <a:schemeClr val="tx1"/>
                </a:solidFill>
                <a:latin typeface="Arial"/>
                <a:ea typeface="Arial"/>
                <a:cs typeface="Arial"/>
              </a:defRPr>
            </a:lvl4pPr>
            <a:lvl5pPr marL="1065600" indent="-266400">
              <a:spcBef>
                <a:spcPts val="1200"/>
              </a:spcBef>
              <a:defRPr sz="2400">
                <a:solidFill>
                  <a:schemeClr val="tx1"/>
                </a:solidFill>
                <a:latin typeface="Arial"/>
                <a:ea typeface="Arial"/>
                <a:cs typeface="Arial"/>
              </a:defRPr>
            </a:lvl5p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dirty="0"/>
          </a:p>
        </p:txBody>
      </p:sp>
      <p:grpSp>
        <p:nvGrpSpPr>
          <p:cNvPr id="7" name="Gruppieren"/>
          <p:cNvGrpSpPr/>
          <p:nvPr/>
        </p:nvGrpSpPr>
        <p:grpSpPr bwMode="auto">
          <a:xfrm>
            <a:off x="0" y="0"/>
            <a:ext cx="297001" cy="6857157"/>
            <a:chOff x="0" y="0"/>
            <a:chExt cx="396000" cy="13003200"/>
          </a:xfrm>
        </p:grpSpPr>
        <p:sp>
          <p:nvSpPr>
            <p:cNvPr id="8" name="Rechteck"/>
            <p:cNvSpPr/>
            <p:nvPr/>
          </p:nvSpPr>
          <p:spPr bwMode="auto">
            <a:xfrm>
              <a:off x="0" y="-1"/>
              <a:ext cx="396001" cy="3250802"/>
            </a:xfrm>
            <a:prstGeom prst="rect">
              <a:avLst/>
            </a:prstGeom>
            <a:solidFill>
              <a:srgbClr val="D11F20"/>
            </a:solidFill>
            <a:ln w="25400" cap="flat">
              <a:noFill/>
              <a:miter lim="400000"/>
            </a:ln>
            <a:effectLst/>
          </p:spPr>
          <p:txBody>
            <a:bodyPr wrap="square" lIns="50800" tIns="50800" rIns="50800" bIns="50800" numCol="1" anchor="ctr">
              <a:noAutofit/>
            </a:bodyPr>
            <a:lstStyle/>
            <a:p>
              <a:pPr>
                <a:defRPr sz="3600"/>
              </a:pPr>
              <a:endParaRPr sz="1898"/>
            </a:p>
          </p:txBody>
        </p:sp>
        <p:sp>
          <p:nvSpPr>
            <p:cNvPr id="9" name="Rechteck"/>
            <p:cNvSpPr/>
            <p:nvPr/>
          </p:nvSpPr>
          <p:spPr bwMode="auto">
            <a:xfrm>
              <a:off x="-1" y="3250800"/>
              <a:ext cx="396002" cy="3250800"/>
            </a:xfrm>
            <a:prstGeom prst="rect">
              <a:avLst/>
            </a:prstGeom>
            <a:solidFill>
              <a:srgbClr val="EE671F"/>
            </a:solidFill>
            <a:ln w="25400" cap="flat">
              <a:noFill/>
              <a:miter lim="400000"/>
            </a:ln>
            <a:effectLst/>
          </p:spPr>
          <p:txBody>
            <a:bodyPr wrap="square" lIns="50800" tIns="50800" rIns="50800" bIns="50800" numCol="1" anchor="ctr">
              <a:noAutofit/>
            </a:bodyPr>
            <a:lstStyle/>
            <a:p>
              <a:pPr>
                <a:defRPr sz="3600"/>
              </a:pPr>
              <a:endParaRPr sz="1898"/>
            </a:p>
          </p:txBody>
        </p:sp>
        <p:sp>
          <p:nvSpPr>
            <p:cNvPr id="10" name="Rechteck"/>
            <p:cNvSpPr/>
            <p:nvPr/>
          </p:nvSpPr>
          <p:spPr bwMode="auto">
            <a:xfrm>
              <a:off x="0" y="9752400"/>
              <a:ext cx="396001" cy="3250800"/>
            </a:xfrm>
            <a:prstGeom prst="rect">
              <a:avLst/>
            </a:prstGeom>
            <a:solidFill>
              <a:srgbClr val="F9B600"/>
            </a:solidFill>
            <a:ln w="25400" cap="flat">
              <a:noFill/>
              <a:miter lim="400000"/>
            </a:ln>
            <a:effectLst/>
          </p:spPr>
          <p:txBody>
            <a:bodyPr wrap="square" lIns="50800" tIns="50800" rIns="50800" bIns="50800" numCol="1" anchor="ctr">
              <a:noAutofit/>
            </a:bodyPr>
            <a:lstStyle/>
            <a:p>
              <a:pPr>
                <a:defRPr sz="3600"/>
              </a:pPr>
              <a:endParaRPr sz="1898"/>
            </a:p>
          </p:txBody>
        </p:sp>
        <p:sp>
          <p:nvSpPr>
            <p:cNvPr id="11" name="Rechteck"/>
            <p:cNvSpPr/>
            <p:nvPr/>
          </p:nvSpPr>
          <p:spPr bwMode="auto">
            <a:xfrm>
              <a:off x="0" y="6501600"/>
              <a:ext cx="396001" cy="3250800"/>
            </a:xfrm>
            <a:prstGeom prst="rect">
              <a:avLst/>
            </a:prstGeom>
            <a:solidFill>
              <a:srgbClr val="F29115"/>
            </a:solidFill>
            <a:ln w="25400" cap="flat">
              <a:noFill/>
              <a:miter lim="400000"/>
            </a:ln>
            <a:effectLst/>
          </p:spPr>
          <p:txBody>
            <a:bodyPr wrap="square" lIns="50800" tIns="50800" rIns="50800" bIns="50800" numCol="1" anchor="ctr">
              <a:noAutofit/>
            </a:bodyPr>
            <a:lstStyle/>
            <a:p>
              <a:pPr>
                <a:defRPr sz="3600"/>
              </a:pPr>
              <a:endParaRPr sz="1898"/>
            </a:p>
          </p:txBody>
        </p:sp>
      </p:grpSp>
      <p:sp>
        <p:nvSpPr>
          <p:cNvPr id="12" name="Foliennummer"/>
          <p:cNvSpPr txBox="1">
            <a:spLocks noGrp="1"/>
          </p:cNvSpPr>
          <p:nvPr>
            <p:ph type="sldNum" sz="quarter" idx="2"/>
          </p:nvPr>
        </p:nvSpPr>
        <p:spPr bwMode="auto">
          <a:prstGeom prst="rect">
            <a:avLst/>
          </a:prstGeom>
        </p:spPr>
        <p:txBody>
          <a:bodyPr/>
          <a:lstStyle/>
          <a:p>
            <a:fld id="{5A979991-F455-4D85-A0D0-D7EDD87B632D}" type="slidenum">
              <a:rPr lang="de-DE" smtClean="0"/>
              <a:t>‹Nr.›</a:t>
            </a:fld>
            <a:endParaRPr lang="de-DE"/>
          </a:p>
        </p:txBody>
      </p:sp>
      <p:pic>
        <p:nvPicPr>
          <p:cNvPr id="13" name="ph-kringel-rot.gif">
            <a:extLst>
              <a:ext uri="{FF2B5EF4-FFF2-40B4-BE49-F238E27FC236}">
                <a16:creationId xmlns:a16="http://schemas.microsoft.com/office/drawing/2014/main" id="{18924084-6D9D-43B4-9F28-F18F1EEA4C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0233025" y="214312"/>
            <a:ext cx="1536699" cy="971104"/>
          </a:xfrm>
          <a:prstGeom prst="rect">
            <a:avLst/>
          </a:prstGeom>
          <a:ln w="12700">
            <a:miter lim="400000"/>
          </a:ln>
        </p:spPr>
      </p:pic>
      <p:pic>
        <p:nvPicPr>
          <p:cNvPr id="14" name="Grafik 13">
            <a:extLst>
              <a:ext uri="{FF2B5EF4-FFF2-40B4-BE49-F238E27FC236}">
                <a16:creationId xmlns:a16="http://schemas.microsoft.com/office/drawing/2014/main" id="{0B87359C-CFC9-49A3-90E9-36BCC27E1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85402" y="725523"/>
            <a:ext cx="887226" cy="687600"/>
          </a:xfrm>
          <a:prstGeom prst="rect">
            <a:avLst/>
          </a:prstGeom>
        </p:spPr>
      </p:pic>
      <p:sp>
        <p:nvSpPr>
          <p:cNvPr id="15" name="Textplatzhalter 2">
            <a:extLst>
              <a:ext uri="{FF2B5EF4-FFF2-40B4-BE49-F238E27FC236}">
                <a16:creationId xmlns:a16="http://schemas.microsoft.com/office/drawing/2014/main" id="{65B807FA-7333-4D60-BB33-DECEEFA0674C}"/>
              </a:ext>
            </a:extLst>
          </p:cNvPr>
          <p:cNvSpPr>
            <a:spLocks noGrp="1"/>
          </p:cNvSpPr>
          <p:nvPr>
            <p:ph type="body" sz="quarter" idx="15"/>
          </p:nvPr>
        </p:nvSpPr>
        <p:spPr bwMode="auto">
          <a:xfrm>
            <a:off x="1992086" y="6536092"/>
            <a:ext cx="8769802" cy="138968"/>
          </a:xfrm>
        </p:spPr>
        <p:txBody>
          <a:bodyPr/>
          <a:lstStyle>
            <a:lvl1pPr marL="0" indent="0" algn="ctr">
              <a:buFontTx/>
              <a:buNone/>
              <a:defRPr sz="738">
                <a:latin typeface="Arial" panose="020B0604020202020204" pitchFamily="34" charset="0"/>
                <a:cs typeface="Arial" panose="020B0604020202020204" pitchFamily="34" charset="0"/>
              </a:defRPr>
            </a:lvl1pPr>
            <a:lvl3pPr marL="468769" indent="0">
              <a:buNone/>
              <a:defRPr/>
            </a:lvl3pPr>
          </a:lstStyle>
          <a:p>
            <a:pPr lvl="0"/>
            <a:r>
              <a:rPr lang="de-DE"/>
              <a:t>Mastertextformat bearbeiten</a:t>
            </a:r>
          </a:p>
        </p:txBody>
      </p:sp>
    </p:spTree>
    <p:extLst>
      <p:ext uri="{BB962C8B-B14F-4D97-AF65-F5344CB8AC3E}">
        <p14:creationId xmlns:p14="http://schemas.microsoft.com/office/powerpoint/2010/main" val="1263652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preserve="1">
  <p:cSld name="Inhaltsfolie TEXT SCHWARZ">
    <p:spTree>
      <p:nvGrpSpPr>
        <p:cNvPr id="1" name=""/>
        <p:cNvGrpSpPr/>
        <p:nvPr/>
      </p:nvGrpSpPr>
      <p:grpSpPr bwMode="auto">
        <a:xfrm>
          <a:off x="0" y="0"/>
          <a:ext cx="0" cy="0"/>
          <a:chOff x="0" y="0"/>
          <a:chExt cx="0" cy="0"/>
        </a:xfrm>
      </p:grpSpPr>
      <p:sp>
        <p:nvSpPr>
          <p:cNvPr id="4" name="Titeltext"/>
          <p:cNvSpPr txBox="1">
            <a:spLocks noGrp="1"/>
          </p:cNvSpPr>
          <p:nvPr>
            <p:ph type="body" sz="quarter" idx="13"/>
          </p:nvPr>
        </p:nvSpPr>
        <p:spPr bwMode="auto">
          <a:xfrm>
            <a:off x="1085851" y="418579"/>
            <a:ext cx="9147174" cy="930920"/>
          </a:xfrm>
          <a:prstGeom prst="rect">
            <a:avLst/>
          </a:prstGeom>
        </p:spPr>
        <p:txBody>
          <a:bodyPr anchor="ctr"/>
          <a:lstStyle>
            <a:lvl1pPr marL="0" indent="0">
              <a:spcBef>
                <a:spcPts val="0"/>
              </a:spcBef>
              <a:buSzTx/>
              <a:buNone/>
              <a:defRPr sz="2531" b="1">
                <a:solidFill>
                  <a:srgbClr val="000000"/>
                </a:solidFill>
                <a:latin typeface="Arial"/>
                <a:ea typeface="Arial"/>
                <a:cs typeface="Arial"/>
              </a:defRPr>
            </a:lvl1pPr>
          </a:lstStyle>
          <a:p>
            <a:pPr lvl="0">
              <a:defRPr/>
            </a:pPr>
            <a:r>
              <a:rPr lang="de-DE"/>
              <a:t>Mastertextformat bearbeiten</a:t>
            </a:r>
          </a:p>
        </p:txBody>
      </p:sp>
      <p:sp>
        <p:nvSpPr>
          <p:cNvPr id="5" name="Textebene 1…"/>
          <p:cNvSpPr txBox="1">
            <a:spLocks noGrp="1"/>
          </p:cNvSpPr>
          <p:nvPr>
            <p:ph type="body" idx="14"/>
          </p:nvPr>
        </p:nvSpPr>
        <p:spPr bwMode="auto">
          <a:xfrm>
            <a:off x="1085850" y="1640830"/>
            <a:ext cx="10582275" cy="4621113"/>
          </a:xfrm>
          <a:prstGeom prst="rect">
            <a:avLst/>
          </a:prstGeom>
        </p:spPr>
        <p:txBody>
          <a:bodyPr>
            <a:normAutofit/>
          </a:bodyPr>
          <a:lstStyle>
            <a:lvl1pPr marL="0" marR="0" indent="0" algn="l" defTabSz="408499" eaLnBrk="1" fontAlgn="auto" latinLnBrk="0" hangingPunct="1">
              <a:lnSpc>
                <a:spcPct val="100000"/>
              </a:lnSpc>
              <a:spcBef>
                <a:spcPts val="1200"/>
              </a:spcBef>
              <a:spcAft>
                <a:spcPts val="0"/>
              </a:spcAft>
              <a:buClrTx/>
              <a:buSzPct val="100000"/>
              <a:buFontTx/>
              <a:buNone/>
              <a:tabLst/>
              <a:defRPr sz="2400">
                <a:solidFill>
                  <a:schemeClr val="tx1"/>
                </a:solidFill>
                <a:latin typeface="Arial"/>
                <a:ea typeface="Arial"/>
                <a:cs typeface="Arial"/>
              </a:defRPr>
            </a:lvl1pPr>
            <a:lvl2pPr marL="375016" marR="0" indent="-140631" algn="l" defTabSz="408499" eaLnBrk="1" fontAlgn="auto" latinLnBrk="0" hangingPunct="1">
              <a:lnSpc>
                <a:spcPct val="100000"/>
              </a:lnSpc>
              <a:spcBef>
                <a:spcPts val="1200"/>
              </a:spcBef>
              <a:spcAft>
                <a:spcPts val="0"/>
              </a:spcAft>
              <a:buClrTx/>
              <a:buSzPct val="100000"/>
              <a:buFontTx/>
              <a:buChar char="•"/>
              <a:tabLst/>
              <a:defRPr sz="2400">
                <a:solidFill>
                  <a:schemeClr val="tx1"/>
                </a:solidFill>
                <a:latin typeface="Arial"/>
                <a:ea typeface="Arial"/>
                <a:cs typeface="Arial"/>
              </a:defRPr>
            </a:lvl2pPr>
            <a:lvl3pPr marL="609400" marR="0" indent="-140631" algn="l" defTabSz="408499" eaLnBrk="1" fontAlgn="auto" latinLnBrk="0" hangingPunct="1">
              <a:lnSpc>
                <a:spcPct val="100000"/>
              </a:lnSpc>
              <a:spcBef>
                <a:spcPts val="1200"/>
              </a:spcBef>
              <a:spcAft>
                <a:spcPts val="0"/>
              </a:spcAft>
              <a:buClrTx/>
              <a:buSzPct val="100000"/>
              <a:buFontTx/>
              <a:buChar char="•"/>
              <a:tabLst/>
              <a:defRPr sz="2400">
                <a:solidFill>
                  <a:schemeClr val="tx1"/>
                </a:solidFill>
                <a:latin typeface="Arial"/>
                <a:ea typeface="Arial"/>
                <a:cs typeface="Arial"/>
              </a:defRPr>
            </a:lvl3pPr>
            <a:lvl4pPr marL="843785" marR="0" indent="-140631" algn="l" defTabSz="408499" eaLnBrk="1" fontAlgn="auto" latinLnBrk="0" hangingPunct="1">
              <a:lnSpc>
                <a:spcPct val="100000"/>
              </a:lnSpc>
              <a:spcBef>
                <a:spcPts val="1200"/>
              </a:spcBef>
              <a:spcAft>
                <a:spcPts val="0"/>
              </a:spcAft>
              <a:buClrTx/>
              <a:buSzPct val="100000"/>
              <a:buFontTx/>
              <a:buChar char="•"/>
              <a:tabLst/>
              <a:defRPr sz="2400">
                <a:solidFill>
                  <a:schemeClr val="tx1"/>
                </a:solidFill>
                <a:latin typeface="Arial"/>
                <a:ea typeface="Arial"/>
                <a:cs typeface="Arial"/>
              </a:defRPr>
            </a:lvl4pPr>
            <a:lvl5pPr marL="1078170" marR="0" indent="-266400" algn="l" defTabSz="408499" eaLnBrk="1" fontAlgn="auto" latinLnBrk="0" hangingPunct="1">
              <a:lnSpc>
                <a:spcPct val="100000"/>
              </a:lnSpc>
              <a:spcBef>
                <a:spcPts val="1200"/>
              </a:spcBef>
              <a:spcAft>
                <a:spcPts val="0"/>
              </a:spcAft>
              <a:buClrTx/>
              <a:buSzPct val="100000"/>
              <a:buFontTx/>
              <a:buChar char="•"/>
              <a:tabLst/>
              <a:defRPr sz="2400">
                <a:solidFill>
                  <a:schemeClr val="tx1"/>
                </a:solidFill>
                <a:latin typeface="Arial"/>
                <a:ea typeface="Arial"/>
                <a:cs typeface="Arial"/>
              </a:defRPr>
            </a:lvl5pPr>
          </a:lstStyle>
          <a:p>
            <a:pPr marL="140631" marR="0" lvl="0" indent="-140631" algn="l" defTabSz="408499" eaLnBrk="1" fontAlgn="auto" latinLnBrk="0" hangingPunct="1">
              <a:lnSpc>
                <a:spcPct val="100000"/>
              </a:lnSpc>
              <a:spcBef>
                <a:spcPts val="1200"/>
              </a:spcBef>
              <a:spcAft>
                <a:spcPts val="0"/>
              </a:spcAft>
              <a:buClrTx/>
              <a:buSzPct val="100000"/>
              <a:buFontTx/>
              <a:buChar char="•"/>
              <a:tabLst/>
              <a:defRPr/>
            </a:pPr>
            <a:r>
              <a:rPr kumimoji="0" lang="de-DE" sz="2000" b="0" i="0" u="none" strike="noStrike" kern="0" cap="none" spc="0" normalizeH="0" baseline="0" noProof="0">
                <a:ln>
                  <a:noFill/>
                </a:ln>
                <a:solidFill>
                  <a:srgbClr val="747474"/>
                </a:solidFill>
                <a:effectLst/>
                <a:uLnTx/>
                <a:uFillTx/>
                <a:latin typeface="Arial" panose="020B0604020202020204" pitchFamily="34" charset="0"/>
                <a:cs typeface="Arial" panose="020B0604020202020204" pitchFamily="34" charset="0"/>
              </a:rPr>
              <a:t>Mastertextformat bearbeiten</a:t>
            </a:r>
          </a:p>
          <a:p>
            <a:pPr marL="140631" marR="0" lvl="1" indent="-140631" algn="l" defTabSz="408499" eaLnBrk="1" fontAlgn="auto" latinLnBrk="0" hangingPunct="1">
              <a:lnSpc>
                <a:spcPct val="100000"/>
              </a:lnSpc>
              <a:spcBef>
                <a:spcPts val="1200"/>
              </a:spcBef>
              <a:spcAft>
                <a:spcPts val="0"/>
              </a:spcAft>
              <a:buClrTx/>
              <a:buSzPct val="100000"/>
              <a:buFontTx/>
              <a:buChar char="•"/>
              <a:tabLst/>
              <a:defRPr/>
            </a:pPr>
            <a:r>
              <a:rPr kumimoji="0" lang="de-DE" sz="2000" b="0" i="0" u="none" strike="noStrike" kern="0" cap="none" spc="0" normalizeH="0" baseline="0" noProof="0">
                <a:ln>
                  <a:noFill/>
                </a:ln>
                <a:solidFill>
                  <a:srgbClr val="747474"/>
                </a:solidFill>
                <a:effectLst/>
                <a:uLnTx/>
                <a:uFillTx/>
                <a:latin typeface="Arial" panose="020B0604020202020204" pitchFamily="34" charset="0"/>
                <a:cs typeface="Arial" panose="020B0604020202020204" pitchFamily="34" charset="0"/>
              </a:rPr>
              <a:t>Zweite Ebene</a:t>
            </a:r>
          </a:p>
          <a:p>
            <a:pPr marL="140631" marR="0" lvl="2" indent="-140631" algn="l" defTabSz="408499" eaLnBrk="1" fontAlgn="auto" latinLnBrk="0" hangingPunct="1">
              <a:lnSpc>
                <a:spcPct val="100000"/>
              </a:lnSpc>
              <a:spcBef>
                <a:spcPts val="1200"/>
              </a:spcBef>
              <a:spcAft>
                <a:spcPts val="0"/>
              </a:spcAft>
              <a:buClrTx/>
              <a:buSzPct val="100000"/>
              <a:buFontTx/>
              <a:buChar char="•"/>
              <a:tabLst/>
              <a:defRPr/>
            </a:pPr>
            <a:r>
              <a:rPr kumimoji="0" lang="de-DE" sz="2000" b="0" i="0" u="none" strike="noStrike" kern="0" cap="none" spc="0" normalizeH="0" baseline="0" noProof="0">
                <a:ln>
                  <a:noFill/>
                </a:ln>
                <a:solidFill>
                  <a:srgbClr val="747474"/>
                </a:solidFill>
                <a:effectLst/>
                <a:uLnTx/>
                <a:uFillTx/>
                <a:latin typeface="Arial" panose="020B0604020202020204" pitchFamily="34" charset="0"/>
                <a:cs typeface="Arial" panose="020B0604020202020204" pitchFamily="34" charset="0"/>
              </a:rPr>
              <a:t>Dritte Ebene</a:t>
            </a:r>
          </a:p>
          <a:p>
            <a:pPr marL="140631" marR="0" lvl="3" indent="-140631" algn="l" defTabSz="408499" eaLnBrk="1" fontAlgn="auto" latinLnBrk="0" hangingPunct="1">
              <a:lnSpc>
                <a:spcPct val="100000"/>
              </a:lnSpc>
              <a:spcBef>
                <a:spcPts val="1200"/>
              </a:spcBef>
              <a:spcAft>
                <a:spcPts val="0"/>
              </a:spcAft>
              <a:buClrTx/>
              <a:buSzPct val="100000"/>
              <a:buFontTx/>
              <a:buChar char="•"/>
              <a:tabLst/>
              <a:defRPr/>
            </a:pPr>
            <a:r>
              <a:rPr kumimoji="0" lang="de-DE" sz="2000" b="0" i="0" u="none" strike="noStrike" kern="0" cap="none" spc="0" normalizeH="0" baseline="0" noProof="0">
                <a:ln>
                  <a:noFill/>
                </a:ln>
                <a:solidFill>
                  <a:srgbClr val="747474"/>
                </a:solidFill>
                <a:effectLst/>
                <a:uLnTx/>
                <a:uFillTx/>
                <a:latin typeface="Arial" panose="020B0604020202020204" pitchFamily="34" charset="0"/>
                <a:cs typeface="Arial" panose="020B0604020202020204" pitchFamily="34" charset="0"/>
              </a:rPr>
              <a:t>Vierte Ebene</a:t>
            </a:r>
          </a:p>
          <a:p>
            <a:pPr marL="140631" marR="0" lvl="4" indent="-140631" algn="l" defTabSz="408499" eaLnBrk="1" fontAlgn="auto" latinLnBrk="0" hangingPunct="1">
              <a:lnSpc>
                <a:spcPct val="100000"/>
              </a:lnSpc>
              <a:spcBef>
                <a:spcPts val="1200"/>
              </a:spcBef>
              <a:spcAft>
                <a:spcPts val="0"/>
              </a:spcAft>
              <a:buClrTx/>
              <a:buSzPct val="100000"/>
              <a:buFontTx/>
              <a:buChar char="•"/>
              <a:tabLst/>
              <a:defRPr/>
            </a:pPr>
            <a:r>
              <a:rPr kumimoji="0" lang="de-DE" sz="2000" b="0" i="0" u="none" strike="noStrike" kern="0" cap="none" spc="0" normalizeH="0" baseline="0" noProof="0">
                <a:ln>
                  <a:noFill/>
                </a:ln>
                <a:solidFill>
                  <a:srgbClr val="747474"/>
                </a:solidFill>
                <a:effectLst/>
                <a:uLnTx/>
                <a:uFillTx/>
                <a:latin typeface="Arial" panose="020B0604020202020204" pitchFamily="34" charset="0"/>
                <a:cs typeface="Arial" panose="020B0604020202020204" pitchFamily="34" charset="0"/>
              </a:rPr>
              <a:t>Fünfte Ebene</a:t>
            </a:r>
            <a:endParaRPr kumimoji="0" lang="de-DE" sz="2000" b="0" i="0" u="none" strike="noStrike" kern="0" cap="none" spc="0" normalizeH="0" baseline="0" noProof="0" dirty="0">
              <a:ln>
                <a:noFill/>
              </a:ln>
              <a:solidFill>
                <a:srgbClr val="747474"/>
              </a:solidFill>
              <a:effectLst/>
              <a:uLnTx/>
              <a:uFillTx/>
              <a:latin typeface="Arial" panose="020B0604020202020204" pitchFamily="34" charset="0"/>
              <a:cs typeface="Arial" panose="020B0604020202020204" pitchFamily="34" charset="0"/>
            </a:endParaRPr>
          </a:p>
        </p:txBody>
      </p:sp>
      <p:sp>
        <p:nvSpPr>
          <p:cNvPr id="12" name="Foliennummer"/>
          <p:cNvSpPr txBox="1">
            <a:spLocks noGrp="1"/>
          </p:cNvSpPr>
          <p:nvPr>
            <p:ph type="sldNum" sz="quarter" idx="2"/>
          </p:nvPr>
        </p:nvSpPr>
        <p:spPr bwMode="auto">
          <a:prstGeom prst="rect">
            <a:avLst/>
          </a:prstGeom>
        </p:spPr>
        <p:txBody>
          <a:bodyPr/>
          <a:lstStyle/>
          <a:p>
            <a:fld id="{5A979991-F455-4D85-A0D0-D7EDD87B632D}" type="slidenum">
              <a:rPr lang="de-DE" smtClean="0"/>
              <a:t>‹Nr.›</a:t>
            </a:fld>
            <a:endParaRPr lang="de-DE"/>
          </a:p>
        </p:txBody>
      </p:sp>
      <p:sp>
        <p:nvSpPr>
          <p:cNvPr id="3" name="Textplatzhalter 2">
            <a:extLst>
              <a:ext uri="{FF2B5EF4-FFF2-40B4-BE49-F238E27FC236}">
                <a16:creationId xmlns:a16="http://schemas.microsoft.com/office/drawing/2014/main" id="{663368C4-1F03-4761-8580-531EE9F907DB}"/>
              </a:ext>
            </a:extLst>
          </p:cNvPr>
          <p:cNvSpPr>
            <a:spLocks noGrp="1"/>
          </p:cNvSpPr>
          <p:nvPr>
            <p:ph type="body" sz="quarter" idx="15"/>
          </p:nvPr>
        </p:nvSpPr>
        <p:spPr>
          <a:xfrm>
            <a:off x="1992086" y="6536092"/>
            <a:ext cx="8769802" cy="138968"/>
          </a:xfrm>
        </p:spPr>
        <p:txBody>
          <a:bodyPr/>
          <a:lstStyle>
            <a:lvl1pPr marL="0" indent="0" algn="ctr">
              <a:buFontTx/>
              <a:buNone/>
              <a:defRPr sz="738">
                <a:latin typeface="Arial" panose="020B0604020202020204" pitchFamily="34" charset="0"/>
                <a:cs typeface="Arial" panose="020B0604020202020204" pitchFamily="34" charset="0"/>
              </a:defRPr>
            </a:lvl1pPr>
            <a:lvl3pPr marL="468769" indent="0">
              <a:buNone/>
              <a:defRPr/>
            </a:lvl3pPr>
          </a:lstStyle>
          <a:p>
            <a:pPr lvl="0"/>
            <a:r>
              <a:rPr lang="de-DE"/>
              <a:t>Mastertextformat bearbeiten</a:t>
            </a:r>
          </a:p>
        </p:txBody>
      </p:sp>
      <p:pic>
        <p:nvPicPr>
          <p:cNvPr id="13" name="ph-kringel-rot.gif">
            <a:extLst>
              <a:ext uri="{FF2B5EF4-FFF2-40B4-BE49-F238E27FC236}">
                <a16:creationId xmlns:a16="http://schemas.microsoft.com/office/drawing/2014/main" id="{B0A82CF4-F268-4521-B58B-191A44625F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0233025" y="214312"/>
            <a:ext cx="1536699" cy="971104"/>
          </a:xfrm>
          <a:prstGeom prst="rect">
            <a:avLst/>
          </a:prstGeom>
          <a:ln w="12700">
            <a:miter lim="400000"/>
          </a:ln>
        </p:spPr>
      </p:pic>
      <p:pic>
        <p:nvPicPr>
          <p:cNvPr id="14" name="Grafik 13">
            <a:extLst>
              <a:ext uri="{FF2B5EF4-FFF2-40B4-BE49-F238E27FC236}">
                <a16:creationId xmlns:a16="http://schemas.microsoft.com/office/drawing/2014/main" id="{178E093A-9B7F-4ED4-AA42-02556D52C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85402" y="725523"/>
            <a:ext cx="887226" cy="687600"/>
          </a:xfrm>
          <a:prstGeom prst="rect">
            <a:avLst/>
          </a:prstGeom>
        </p:spPr>
      </p:pic>
    </p:spTree>
    <p:extLst>
      <p:ext uri="{BB962C8B-B14F-4D97-AF65-F5344CB8AC3E}">
        <p14:creationId xmlns:p14="http://schemas.microsoft.com/office/powerpoint/2010/main" val="737704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p:cSld name="1_Titelfolie">
    <p:spTree>
      <p:nvGrpSpPr>
        <p:cNvPr id="1" name=""/>
        <p:cNvGrpSpPr/>
        <p:nvPr/>
      </p:nvGrpSpPr>
      <p:grpSpPr bwMode="auto">
        <a:xfrm>
          <a:off x="0" y="0"/>
          <a:ext cx="0" cy="0"/>
          <a:chOff x="0" y="0"/>
          <a:chExt cx="0" cy="0"/>
        </a:xfrm>
      </p:grpSpPr>
      <p:sp>
        <p:nvSpPr>
          <p:cNvPr id="15" name="Titel 14"/>
          <p:cNvSpPr>
            <a:spLocks noGrp="1"/>
          </p:cNvSpPr>
          <p:nvPr>
            <p:ph type="title" hasCustomPrompt="1"/>
          </p:nvPr>
        </p:nvSpPr>
        <p:spPr bwMode="auto">
          <a:xfrm>
            <a:off x="1521127" y="2653131"/>
            <a:ext cx="9158376" cy="1325563"/>
          </a:xfrm>
          <a:prstGeom prst="rect">
            <a:avLst/>
          </a:prstGeom>
        </p:spPr>
        <p:txBody>
          <a:bodyPr>
            <a:noAutofit/>
          </a:bodyPr>
          <a:lstStyle>
            <a:lvl1pPr algn="ctr">
              <a:defRPr sz="6000" cap="all">
                <a:solidFill>
                  <a:schemeClr val="bg1"/>
                </a:solidFill>
                <a:latin typeface="+mj-lt"/>
              </a:defRPr>
            </a:lvl1pPr>
          </a:lstStyle>
          <a:p>
            <a:pPr>
              <a:defRPr/>
            </a:pPr>
            <a:r>
              <a:rPr lang="de-DE"/>
              <a:t>Titel</a:t>
            </a:r>
            <a:endParaRPr/>
          </a:p>
        </p:txBody>
      </p:sp>
    </p:spTree>
    <p:extLst>
      <p:ext uri="{BB962C8B-B14F-4D97-AF65-F5344CB8AC3E}">
        <p14:creationId xmlns:p14="http://schemas.microsoft.com/office/powerpoint/2010/main" val="4229125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preserve="1" userDrawn="1">
  <p:cSld name="2_leer">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985656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p:cSld name="Titelfolie Unterthema">
    <p:spTree>
      <p:nvGrpSpPr>
        <p:cNvPr id="1" name=""/>
        <p:cNvGrpSpPr/>
        <p:nvPr/>
      </p:nvGrpSpPr>
      <p:grpSpPr bwMode="auto">
        <a:xfrm>
          <a:off x="0" y="0"/>
          <a:ext cx="0" cy="0"/>
          <a:chOff x="0" y="0"/>
          <a:chExt cx="0" cy="0"/>
        </a:xfrm>
      </p:grpSpPr>
      <p:sp>
        <p:nvSpPr>
          <p:cNvPr id="7" name="Rechteck 6"/>
          <p:cNvSpPr/>
          <p:nvPr/>
        </p:nvSpPr>
        <p:spPr bwMode="auto">
          <a:xfrm rot="10800000" flipH="1">
            <a:off x="2656355" y="-306650"/>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8" name="Rechteck 7"/>
          <p:cNvSpPr/>
          <p:nvPr/>
        </p:nvSpPr>
        <p:spPr bwMode="auto">
          <a:xfrm rot="10800000" flipH="1">
            <a:off x="9552455" y="5076656"/>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9" name="Rechteck 8"/>
          <p:cNvSpPr/>
          <p:nvPr/>
        </p:nvSpPr>
        <p:spPr bwMode="auto">
          <a:xfrm>
            <a:off x="1521127" y="1117121"/>
            <a:ext cx="9158376" cy="4140678"/>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0" name="Rechteck 9"/>
          <p:cNvSpPr/>
          <p:nvPr/>
        </p:nvSpPr>
        <p:spPr bwMode="auto">
          <a:xfrm>
            <a:off x="8514273" y="1117121"/>
            <a:ext cx="2156603" cy="4140678"/>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5" name="Titel 14"/>
          <p:cNvSpPr>
            <a:spLocks noGrp="1"/>
          </p:cNvSpPr>
          <p:nvPr>
            <p:ph type="title" hasCustomPrompt="1"/>
          </p:nvPr>
        </p:nvSpPr>
        <p:spPr bwMode="auto">
          <a:xfrm>
            <a:off x="1521127" y="2653131"/>
            <a:ext cx="9158376" cy="1325563"/>
          </a:xfrm>
          <a:prstGeom prst="rect">
            <a:avLst/>
          </a:prstGeom>
        </p:spPr>
        <p:txBody>
          <a:bodyPr>
            <a:noAutofit/>
          </a:bodyPr>
          <a:lstStyle>
            <a:lvl1pPr algn="ctr">
              <a:defRPr sz="4800" cap="all">
                <a:solidFill>
                  <a:schemeClr val="bg1"/>
                </a:solidFill>
                <a:latin typeface="+mj-lt"/>
              </a:defRPr>
            </a:lvl1pPr>
          </a:lstStyle>
          <a:p>
            <a:pPr>
              <a:defRPr/>
            </a:pPr>
            <a:r>
              <a:rPr lang="de-DE"/>
              <a:t>Titel Thema 1</a:t>
            </a:r>
            <a:endParaRPr/>
          </a:p>
        </p:txBody>
      </p:sp>
      <p:sp>
        <p:nvSpPr>
          <p:cNvPr id="11" name="Textplatzhalter 32"/>
          <p:cNvSpPr>
            <a:spLocks noGrp="1"/>
          </p:cNvSpPr>
          <p:nvPr>
            <p:ph type="body" sz="quarter" idx="12" hasCustomPrompt="1"/>
          </p:nvPr>
        </p:nvSpPr>
        <p:spPr bwMode="auto">
          <a:xfrm>
            <a:off x="9630896" y="4308329"/>
            <a:ext cx="1044293" cy="949470"/>
          </a:xfrm>
          <a:prstGeom prst="rect">
            <a:avLst/>
          </a:prstGeom>
        </p:spPr>
        <p:txBody>
          <a:bodyPr>
            <a:normAutofit/>
          </a:bodyPr>
          <a:lstStyle>
            <a:lvl1pPr marL="0" indent="0" algn="r">
              <a:buNone/>
              <a:defRPr sz="6000">
                <a:solidFill>
                  <a:schemeClr val="bg1"/>
                </a:solidFill>
              </a:defRPr>
            </a:lvl1pPr>
          </a:lstStyle>
          <a:p>
            <a:pPr lvl="0">
              <a:defRPr/>
            </a:pPr>
            <a:r>
              <a:rPr lang="de-DE"/>
              <a:t>1</a:t>
            </a:r>
            <a:endParaRPr/>
          </a:p>
        </p:txBody>
      </p:sp>
    </p:spTree>
    <p:extLst>
      <p:ext uri="{BB962C8B-B14F-4D97-AF65-F5344CB8AC3E}">
        <p14:creationId xmlns:p14="http://schemas.microsoft.com/office/powerpoint/2010/main" val="160078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p:cSld name="1_Titelfolie">
    <p:spTree>
      <p:nvGrpSpPr>
        <p:cNvPr id="1" name=""/>
        <p:cNvGrpSpPr/>
        <p:nvPr/>
      </p:nvGrpSpPr>
      <p:grpSpPr bwMode="auto">
        <a:xfrm>
          <a:off x="0" y="0"/>
          <a:ext cx="0" cy="0"/>
          <a:chOff x="0" y="0"/>
          <a:chExt cx="0" cy="0"/>
        </a:xfrm>
      </p:grpSpPr>
      <p:sp>
        <p:nvSpPr>
          <p:cNvPr id="7" name="Rechteck 6"/>
          <p:cNvSpPr/>
          <p:nvPr/>
        </p:nvSpPr>
        <p:spPr bwMode="auto">
          <a:xfrm rot="10800000" flipH="1">
            <a:off x="2665561" y="-306650"/>
            <a:ext cx="69233" cy="1423771"/>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8" name="Rechteck 7"/>
          <p:cNvSpPr/>
          <p:nvPr/>
        </p:nvSpPr>
        <p:spPr bwMode="auto">
          <a:xfrm rot="10800000" flipH="1">
            <a:off x="9552455" y="5257798"/>
            <a:ext cx="71396" cy="1835915"/>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9" name="Rechteck 8"/>
          <p:cNvSpPr/>
          <p:nvPr/>
        </p:nvSpPr>
        <p:spPr bwMode="auto">
          <a:xfrm>
            <a:off x="1521127" y="1117121"/>
            <a:ext cx="9158376" cy="4140678"/>
          </a:xfrm>
          <a:prstGeom prst="rect">
            <a:avLst/>
          </a:prstGeom>
          <a:noFill/>
          <a:ln w="57150">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5" name="Titel 14"/>
          <p:cNvSpPr>
            <a:spLocks noGrp="1"/>
          </p:cNvSpPr>
          <p:nvPr>
            <p:ph type="title" hasCustomPrompt="1"/>
          </p:nvPr>
        </p:nvSpPr>
        <p:spPr bwMode="auto">
          <a:xfrm>
            <a:off x="1521127" y="2653131"/>
            <a:ext cx="9158376" cy="1325563"/>
          </a:xfrm>
          <a:prstGeom prst="rect">
            <a:avLst/>
          </a:prstGeom>
        </p:spPr>
        <p:txBody>
          <a:bodyPr>
            <a:noAutofit/>
          </a:bodyPr>
          <a:lstStyle>
            <a:lvl1pPr algn="ctr">
              <a:defRPr sz="6000" cap="all">
                <a:solidFill>
                  <a:srgbClr val="5B6770"/>
                </a:solidFill>
                <a:latin typeface="+mj-lt"/>
              </a:defRPr>
            </a:lvl1pPr>
          </a:lstStyle>
          <a:p>
            <a:pPr>
              <a:defRPr/>
            </a:pPr>
            <a:r>
              <a:rPr lang="de-DE"/>
              <a:t>Titel</a:t>
            </a:r>
            <a:endParaRPr/>
          </a:p>
        </p:txBody>
      </p:sp>
    </p:spTree>
    <p:extLst>
      <p:ext uri="{BB962C8B-B14F-4D97-AF65-F5344CB8AC3E}">
        <p14:creationId xmlns:p14="http://schemas.microsoft.com/office/powerpoint/2010/main" val="1442328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p:cSld name="1_Gliederung 1">
    <p:spTree>
      <p:nvGrpSpPr>
        <p:cNvPr id="1" name=""/>
        <p:cNvGrpSpPr/>
        <p:nvPr/>
      </p:nvGrpSpPr>
      <p:grpSpPr bwMode="auto">
        <a:xfrm>
          <a:off x="0" y="0"/>
          <a:ext cx="0" cy="0"/>
          <a:chOff x="0" y="0"/>
          <a:chExt cx="0" cy="0"/>
        </a:xfrm>
      </p:grpSpPr>
      <p:sp>
        <p:nvSpPr>
          <p:cNvPr id="6" name="Rechteck 5"/>
          <p:cNvSpPr/>
          <p:nvPr/>
        </p:nvSpPr>
        <p:spPr bwMode="auto">
          <a:xfrm rot="5400000" flipH="1">
            <a:off x="3930908" y="2416846"/>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7" name="Rechteck 6"/>
          <p:cNvSpPr/>
          <p:nvPr/>
        </p:nvSpPr>
        <p:spPr bwMode="auto">
          <a:xfrm rot="5400000" flipH="1">
            <a:off x="6317548" y="2416845"/>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8" name="Rechteck 7"/>
          <p:cNvSpPr/>
          <p:nvPr/>
        </p:nvSpPr>
        <p:spPr bwMode="auto">
          <a:xfrm rot="5400000" flipH="1">
            <a:off x="8962983" y="2416844"/>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9" name="Rechteck 8"/>
          <p:cNvSpPr/>
          <p:nvPr/>
        </p:nvSpPr>
        <p:spPr bwMode="auto">
          <a:xfrm rot="10800000" flipH="1">
            <a:off x="9552455" y="5076656"/>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0" name="Rechteck 9"/>
          <p:cNvSpPr/>
          <p:nvPr/>
        </p:nvSpPr>
        <p:spPr bwMode="auto">
          <a:xfrm rot="5400000" flipH="1">
            <a:off x="714819" y="2450252"/>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Rechteck 10"/>
          <p:cNvSpPr/>
          <p:nvPr/>
        </p:nvSpPr>
        <p:spPr bwMode="auto">
          <a:xfrm>
            <a:off x="1521129" y="1138592"/>
            <a:ext cx="2156603" cy="4140678"/>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2" name="Rechteck 11"/>
          <p:cNvSpPr/>
          <p:nvPr/>
        </p:nvSpPr>
        <p:spPr bwMode="auto">
          <a:xfrm>
            <a:off x="3856009" y="1117121"/>
            <a:ext cx="2156603" cy="4140678"/>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3" name="Rechteck 12"/>
          <p:cNvSpPr/>
          <p:nvPr/>
        </p:nvSpPr>
        <p:spPr bwMode="auto">
          <a:xfrm>
            <a:off x="6185140" y="1117120"/>
            <a:ext cx="2156603" cy="4140678"/>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Rechteck 13"/>
          <p:cNvSpPr/>
          <p:nvPr/>
        </p:nvSpPr>
        <p:spPr bwMode="auto">
          <a:xfrm>
            <a:off x="8514273" y="1117121"/>
            <a:ext cx="2156603" cy="4140678"/>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33" name="Textplatzhalter 32"/>
          <p:cNvSpPr>
            <a:spLocks noGrp="1"/>
          </p:cNvSpPr>
          <p:nvPr>
            <p:ph type="body" sz="quarter" idx="12" hasCustomPrompt="1"/>
          </p:nvPr>
        </p:nvSpPr>
        <p:spPr bwMode="auto">
          <a:xfrm>
            <a:off x="1521127" y="4318083"/>
            <a:ext cx="1446519" cy="949470"/>
          </a:xfrm>
          <a:prstGeom prst="rect">
            <a:avLst/>
          </a:prstGeom>
        </p:spPr>
        <p:txBody>
          <a:bodyPr>
            <a:normAutofit/>
          </a:bodyPr>
          <a:lstStyle>
            <a:lvl1pPr marL="0" indent="0">
              <a:buNone/>
              <a:defRPr sz="7200">
                <a:solidFill>
                  <a:srgbClr val="5B6770"/>
                </a:solidFill>
              </a:defRPr>
            </a:lvl1pPr>
          </a:lstStyle>
          <a:p>
            <a:pPr lvl="0">
              <a:defRPr/>
            </a:pPr>
            <a:r>
              <a:rPr lang="de-DE"/>
              <a:t>1</a:t>
            </a:r>
            <a:endParaRPr/>
          </a:p>
        </p:txBody>
      </p:sp>
      <p:sp>
        <p:nvSpPr>
          <p:cNvPr id="35" name="Textplatzhalter 32"/>
          <p:cNvSpPr>
            <a:spLocks noGrp="1"/>
          </p:cNvSpPr>
          <p:nvPr>
            <p:ph type="body" sz="quarter" idx="13" hasCustomPrompt="1"/>
          </p:nvPr>
        </p:nvSpPr>
        <p:spPr bwMode="auto">
          <a:xfrm>
            <a:off x="3850262" y="4320047"/>
            <a:ext cx="1435425" cy="922045"/>
          </a:xfrm>
          <a:prstGeom prst="rect">
            <a:avLst/>
          </a:prstGeom>
        </p:spPr>
        <p:txBody>
          <a:bodyPr>
            <a:normAutofit/>
          </a:bodyPr>
          <a:lstStyle>
            <a:lvl1pPr marL="0" indent="0">
              <a:buNone/>
              <a:defRPr sz="7200">
                <a:solidFill>
                  <a:srgbClr val="5B6770"/>
                </a:solidFill>
              </a:defRPr>
            </a:lvl1pPr>
          </a:lstStyle>
          <a:p>
            <a:pPr lvl="0">
              <a:defRPr/>
            </a:pPr>
            <a:r>
              <a:rPr lang="de-DE"/>
              <a:t>2</a:t>
            </a:r>
            <a:endParaRPr/>
          </a:p>
        </p:txBody>
      </p:sp>
      <p:sp>
        <p:nvSpPr>
          <p:cNvPr id="39" name="Textplatzhalter 32"/>
          <p:cNvSpPr>
            <a:spLocks noGrp="1"/>
          </p:cNvSpPr>
          <p:nvPr>
            <p:ph type="body" sz="quarter" idx="14" hasCustomPrompt="1"/>
          </p:nvPr>
        </p:nvSpPr>
        <p:spPr bwMode="auto">
          <a:xfrm>
            <a:off x="8522900" y="4322622"/>
            <a:ext cx="1435425" cy="922045"/>
          </a:xfrm>
          <a:prstGeom prst="rect">
            <a:avLst/>
          </a:prstGeom>
        </p:spPr>
        <p:txBody>
          <a:bodyPr>
            <a:normAutofit/>
          </a:bodyPr>
          <a:lstStyle>
            <a:lvl1pPr marL="0" indent="0">
              <a:buNone/>
              <a:defRPr sz="7200">
                <a:solidFill>
                  <a:srgbClr val="5B6770"/>
                </a:solidFill>
              </a:defRPr>
            </a:lvl1pPr>
          </a:lstStyle>
          <a:p>
            <a:pPr lvl="0">
              <a:defRPr/>
            </a:pPr>
            <a:r>
              <a:rPr lang="de-DE"/>
              <a:t>4</a:t>
            </a:r>
            <a:endParaRPr/>
          </a:p>
        </p:txBody>
      </p:sp>
      <p:sp>
        <p:nvSpPr>
          <p:cNvPr id="40" name="Textplatzhalter 32"/>
          <p:cNvSpPr>
            <a:spLocks noGrp="1"/>
          </p:cNvSpPr>
          <p:nvPr>
            <p:ph type="body" sz="quarter" idx="15" hasCustomPrompt="1"/>
          </p:nvPr>
        </p:nvSpPr>
        <p:spPr bwMode="auto">
          <a:xfrm>
            <a:off x="6179394" y="4318086"/>
            <a:ext cx="1435425" cy="922045"/>
          </a:xfrm>
          <a:prstGeom prst="rect">
            <a:avLst/>
          </a:prstGeom>
        </p:spPr>
        <p:txBody>
          <a:bodyPr>
            <a:normAutofit/>
          </a:bodyPr>
          <a:lstStyle>
            <a:lvl1pPr marL="0" indent="0">
              <a:buNone/>
              <a:defRPr sz="7200">
                <a:solidFill>
                  <a:srgbClr val="5B6770"/>
                </a:solidFill>
              </a:defRPr>
            </a:lvl1pPr>
          </a:lstStyle>
          <a:p>
            <a:pPr lvl="0">
              <a:defRPr/>
            </a:pPr>
            <a:r>
              <a:rPr lang="de-DE"/>
              <a:t>3</a:t>
            </a:r>
            <a:endParaRPr/>
          </a:p>
        </p:txBody>
      </p:sp>
      <p:sp>
        <p:nvSpPr>
          <p:cNvPr id="42" name="Textplatzhalter 41"/>
          <p:cNvSpPr>
            <a:spLocks noGrp="1"/>
          </p:cNvSpPr>
          <p:nvPr>
            <p:ph type="body" sz="quarter" idx="16" hasCustomPrompt="1"/>
          </p:nvPr>
        </p:nvSpPr>
        <p:spPr bwMode="auto">
          <a:xfrm rot="16199999">
            <a:off x="1539549" y="2616700"/>
            <a:ext cx="3637759" cy="638603"/>
          </a:xfrm>
          <a:prstGeom prst="rect">
            <a:avLst/>
          </a:prstGeom>
        </p:spPr>
        <p:txBody>
          <a:bodyPr>
            <a:noAutofit/>
          </a:bodyPr>
          <a:lstStyle>
            <a:lvl1pPr marL="0" indent="0" algn="r">
              <a:buNone/>
              <a:defRPr sz="4000" cap="all">
                <a:solidFill>
                  <a:srgbClr val="5B6770"/>
                </a:solidFill>
                <a:latin typeface="+mn-lt"/>
              </a:defRPr>
            </a:lvl1pPr>
          </a:lstStyle>
          <a:p>
            <a:pPr lvl="0">
              <a:defRPr/>
            </a:pPr>
            <a:r>
              <a:rPr lang="de-DE"/>
              <a:t>Titel Thema 1</a:t>
            </a:r>
            <a:endParaRPr/>
          </a:p>
        </p:txBody>
      </p:sp>
      <p:sp>
        <p:nvSpPr>
          <p:cNvPr id="43" name="Textplatzhalter 41"/>
          <p:cNvSpPr>
            <a:spLocks noGrp="1"/>
          </p:cNvSpPr>
          <p:nvPr>
            <p:ph type="body" sz="quarter" idx="17" hasCustomPrompt="1"/>
          </p:nvPr>
        </p:nvSpPr>
        <p:spPr bwMode="auto">
          <a:xfrm rot="16199999">
            <a:off x="3856420" y="2616700"/>
            <a:ext cx="3637759" cy="638603"/>
          </a:xfrm>
          <a:prstGeom prst="rect">
            <a:avLst/>
          </a:prstGeom>
        </p:spPr>
        <p:txBody>
          <a:bodyPr>
            <a:noAutofit/>
          </a:bodyPr>
          <a:lstStyle>
            <a:lvl1pPr marL="0" indent="0" algn="r">
              <a:buNone/>
              <a:defRPr sz="4000" cap="all">
                <a:solidFill>
                  <a:srgbClr val="5B6770"/>
                </a:solidFill>
                <a:latin typeface="+mn-lt"/>
              </a:defRPr>
            </a:lvl1pPr>
          </a:lstStyle>
          <a:p>
            <a:pPr lvl="0">
              <a:defRPr/>
            </a:pPr>
            <a:r>
              <a:rPr lang="de-DE"/>
              <a:t>Titel Thema 2</a:t>
            </a:r>
            <a:endParaRPr/>
          </a:p>
        </p:txBody>
      </p:sp>
      <p:sp>
        <p:nvSpPr>
          <p:cNvPr id="44" name="Textplatzhalter 41"/>
          <p:cNvSpPr>
            <a:spLocks noGrp="1"/>
          </p:cNvSpPr>
          <p:nvPr>
            <p:ph type="body" sz="quarter" idx="18" hasCustomPrompt="1"/>
          </p:nvPr>
        </p:nvSpPr>
        <p:spPr bwMode="auto">
          <a:xfrm rot="16199999">
            <a:off x="6199870" y="2616700"/>
            <a:ext cx="3637759" cy="638603"/>
          </a:xfrm>
          <a:prstGeom prst="rect">
            <a:avLst/>
          </a:prstGeom>
        </p:spPr>
        <p:txBody>
          <a:bodyPr>
            <a:noAutofit/>
          </a:bodyPr>
          <a:lstStyle>
            <a:lvl1pPr marL="0" indent="0" algn="r">
              <a:buNone/>
              <a:defRPr sz="4000" cap="all">
                <a:solidFill>
                  <a:srgbClr val="5B6770"/>
                </a:solidFill>
                <a:latin typeface="+mn-lt"/>
              </a:defRPr>
            </a:lvl1pPr>
          </a:lstStyle>
          <a:p>
            <a:pPr lvl="0">
              <a:defRPr/>
            </a:pPr>
            <a:r>
              <a:rPr lang="de-DE"/>
              <a:t>Titel Thema 3</a:t>
            </a:r>
            <a:endParaRPr/>
          </a:p>
        </p:txBody>
      </p:sp>
      <p:sp>
        <p:nvSpPr>
          <p:cNvPr id="45" name="Textplatzhalter 41"/>
          <p:cNvSpPr>
            <a:spLocks noGrp="1"/>
          </p:cNvSpPr>
          <p:nvPr>
            <p:ph type="body" sz="quarter" idx="19" hasCustomPrompt="1"/>
          </p:nvPr>
        </p:nvSpPr>
        <p:spPr bwMode="auto">
          <a:xfrm rot="16199999">
            <a:off x="8526944" y="2616700"/>
            <a:ext cx="3637759" cy="638603"/>
          </a:xfrm>
          <a:prstGeom prst="rect">
            <a:avLst/>
          </a:prstGeom>
        </p:spPr>
        <p:txBody>
          <a:bodyPr>
            <a:noAutofit/>
          </a:bodyPr>
          <a:lstStyle>
            <a:lvl1pPr marL="0" indent="0" algn="r">
              <a:buNone/>
              <a:defRPr sz="4000" cap="all">
                <a:solidFill>
                  <a:srgbClr val="5B6770"/>
                </a:solidFill>
                <a:latin typeface="+mn-lt"/>
              </a:defRPr>
            </a:lvl1pPr>
          </a:lstStyle>
          <a:p>
            <a:pPr lvl="0">
              <a:defRPr/>
            </a:pPr>
            <a:r>
              <a:rPr lang="de-DE"/>
              <a:t>Titel Thema 4</a:t>
            </a:r>
            <a:endParaRPr/>
          </a:p>
        </p:txBody>
      </p:sp>
      <p:sp>
        <p:nvSpPr>
          <p:cNvPr id="47" name="Textfeld 46"/>
          <p:cNvSpPr txBox="1"/>
          <p:nvPr/>
        </p:nvSpPr>
        <p:spPr bwMode="auto">
          <a:xfrm>
            <a:off x="2855423" y="3360711"/>
            <a:ext cx="6226232" cy="369332"/>
          </a:xfrm>
          <a:prstGeom prst="rect">
            <a:avLst/>
          </a:prstGeom>
          <a:noFill/>
        </p:spPr>
        <p:txBody>
          <a:bodyPr wrap="square">
            <a:spAutoFit/>
          </a:bodyPr>
          <a:lstStyle/>
          <a:p>
            <a:pPr>
              <a:defRPr/>
            </a:pPr>
            <a:r>
              <a:rPr lang="de-DE" sz="1800"/>
              <a:t>.</a:t>
            </a:r>
            <a:endParaRPr/>
          </a:p>
        </p:txBody>
      </p:sp>
    </p:spTree>
    <p:extLst>
      <p:ext uri="{BB962C8B-B14F-4D97-AF65-F5344CB8AC3E}">
        <p14:creationId xmlns:p14="http://schemas.microsoft.com/office/powerpoint/2010/main" val="13152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p:cSld name="1_Gliederung 2">
    <p:spTree>
      <p:nvGrpSpPr>
        <p:cNvPr id="1" name=""/>
        <p:cNvGrpSpPr/>
        <p:nvPr/>
      </p:nvGrpSpPr>
      <p:grpSpPr bwMode="auto">
        <a:xfrm>
          <a:off x="0" y="0"/>
          <a:ext cx="0" cy="0"/>
          <a:chOff x="0" y="0"/>
          <a:chExt cx="0" cy="0"/>
        </a:xfrm>
      </p:grpSpPr>
      <p:sp>
        <p:nvSpPr>
          <p:cNvPr id="7" name="Rechteck 6"/>
          <p:cNvSpPr/>
          <p:nvPr/>
        </p:nvSpPr>
        <p:spPr bwMode="auto">
          <a:xfrm rot="5400000" flipH="1">
            <a:off x="6235723" y="3384780"/>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solidFill>
                <a:srgbClr val="5B6770"/>
              </a:solidFill>
            </a:endParaRPr>
          </a:p>
        </p:txBody>
      </p:sp>
      <p:sp>
        <p:nvSpPr>
          <p:cNvPr id="8" name="Rechteck 7"/>
          <p:cNvSpPr/>
          <p:nvPr/>
        </p:nvSpPr>
        <p:spPr bwMode="auto">
          <a:xfrm rot="5400000" flipH="1">
            <a:off x="8866779" y="3384779"/>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9" name="Rechteck 8"/>
          <p:cNvSpPr/>
          <p:nvPr/>
        </p:nvSpPr>
        <p:spPr bwMode="auto">
          <a:xfrm flipH="1">
            <a:off x="9585647" y="2479005"/>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0" name="Rechteck 9"/>
          <p:cNvSpPr/>
          <p:nvPr/>
        </p:nvSpPr>
        <p:spPr bwMode="auto">
          <a:xfrm rot="5400000" flipH="1">
            <a:off x="815459" y="3384780"/>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Rechteck 10"/>
          <p:cNvSpPr/>
          <p:nvPr/>
        </p:nvSpPr>
        <p:spPr bwMode="auto">
          <a:xfrm rot="5400000" flipH="1">
            <a:off x="3805949" y="3384779"/>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solidFill>
                <a:srgbClr val="5B6770"/>
              </a:solidFill>
            </a:endParaRPr>
          </a:p>
        </p:txBody>
      </p:sp>
      <p:sp>
        <p:nvSpPr>
          <p:cNvPr id="12" name="Rechteck 11"/>
          <p:cNvSpPr/>
          <p:nvPr/>
        </p:nvSpPr>
        <p:spPr bwMode="auto">
          <a:xfrm rot="5400000" flipH="1">
            <a:off x="671687" y="1170667"/>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3" name="Rechteck 12"/>
          <p:cNvSpPr/>
          <p:nvPr/>
        </p:nvSpPr>
        <p:spPr bwMode="auto">
          <a:xfrm rot="5400000" flipH="1">
            <a:off x="4266025" y="1170666"/>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solidFill>
                <a:srgbClr val="5B6770"/>
              </a:solidFill>
            </a:endParaRPr>
          </a:p>
        </p:txBody>
      </p:sp>
      <p:sp>
        <p:nvSpPr>
          <p:cNvPr id="14" name="Rechteck 13"/>
          <p:cNvSpPr/>
          <p:nvPr/>
        </p:nvSpPr>
        <p:spPr bwMode="auto">
          <a:xfrm rot="5400000" flipH="1">
            <a:off x="6767687" y="1170667"/>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solidFill>
                <a:srgbClr val="5B6770"/>
              </a:solidFill>
            </a:endParaRPr>
          </a:p>
        </p:txBody>
      </p:sp>
      <p:sp>
        <p:nvSpPr>
          <p:cNvPr id="15" name="Rechteck 14"/>
          <p:cNvSpPr/>
          <p:nvPr/>
        </p:nvSpPr>
        <p:spPr bwMode="auto">
          <a:xfrm rot="5400000" flipH="1">
            <a:off x="9096817" y="1170666"/>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6" name="Rechteck 15"/>
          <p:cNvSpPr/>
          <p:nvPr/>
        </p:nvSpPr>
        <p:spPr bwMode="auto">
          <a:xfrm>
            <a:off x="1512499" y="1117124"/>
            <a:ext cx="2170980" cy="2070339"/>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9" name="Rechteck 18"/>
          <p:cNvSpPr/>
          <p:nvPr/>
        </p:nvSpPr>
        <p:spPr bwMode="auto">
          <a:xfrm>
            <a:off x="1512499" y="3359992"/>
            <a:ext cx="2170980" cy="2070339"/>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2" name="Rechteck 21"/>
          <p:cNvSpPr/>
          <p:nvPr/>
        </p:nvSpPr>
        <p:spPr bwMode="auto">
          <a:xfrm>
            <a:off x="3841630" y="1117124"/>
            <a:ext cx="2170980" cy="2070339"/>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5" name="Rechteck 24"/>
          <p:cNvSpPr/>
          <p:nvPr/>
        </p:nvSpPr>
        <p:spPr bwMode="auto">
          <a:xfrm>
            <a:off x="3841630" y="3345613"/>
            <a:ext cx="2170980" cy="2070339"/>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8" name="Rechteck 27"/>
          <p:cNvSpPr/>
          <p:nvPr/>
        </p:nvSpPr>
        <p:spPr bwMode="auto">
          <a:xfrm>
            <a:off x="6199518" y="1117123"/>
            <a:ext cx="2170980" cy="2070339"/>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31" name="Rechteck 30"/>
          <p:cNvSpPr/>
          <p:nvPr/>
        </p:nvSpPr>
        <p:spPr bwMode="auto">
          <a:xfrm>
            <a:off x="6199515" y="3345613"/>
            <a:ext cx="2170980" cy="2070339"/>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34" name="Rechteck 33"/>
          <p:cNvSpPr/>
          <p:nvPr/>
        </p:nvSpPr>
        <p:spPr bwMode="auto">
          <a:xfrm>
            <a:off x="8528650" y="1117123"/>
            <a:ext cx="2170980" cy="2070339"/>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solidFill>
                <a:srgbClr val="5B6770"/>
              </a:solidFill>
            </a:endParaRPr>
          </a:p>
        </p:txBody>
      </p:sp>
      <p:sp>
        <p:nvSpPr>
          <p:cNvPr id="37" name="Rechteck 36"/>
          <p:cNvSpPr/>
          <p:nvPr/>
        </p:nvSpPr>
        <p:spPr bwMode="auto">
          <a:xfrm>
            <a:off x="8528650" y="3359991"/>
            <a:ext cx="2170980" cy="2070339"/>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pic>
        <p:nvPicPr>
          <p:cNvPr id="41" name="Grafik 6" descr="Ein Bild, das Text enthält.&#10;&#10;Beschreibung automatisch generiert."/>
          <p:cNvPicPr>
            <a:picLocks noChangeAspect="1"/>
          </p:cNvPicPr>
          <p:nvPr/>
        </p:nvPicPr>
        <p:blipFill>
          <a:blip r:embed="rId2"/>
          <a:stretch/>
        </p:blipFill>
        <p:spPr bwMode="auto">
          <a:xfrm>
            <a:off x="51547" y="5623218"/>
            <a:ext cx="1790700" cy="1236915"/>
          </a:xfrm>
          <a:prstGeom prst="rect">
            <a:avLst/>
          </a:prstGeom>
        </p:spPr>
      </p:pic>
      <p:sp>
        <p:nvSpPr>
          <p:cNvPr id="43" name="Textplatzhalter 32"/>
          <p:cNvSpPr>
            <a:spLocks noGrp="1"/>
          </p:cNvSpPr>
          <p:nvPr>
            <p:ph type="body" sz="quarter" idx="12" hasCustomPrompt="1"/>
          </p:nvPr>
        </p:nvSpPr>
        <p:spPr bwMode="auto">
          <a:xfrm>
            <a:off x="1511958" y="2295529"/>
            <a:ext cx="626137" cy="883233"/>
          </a:xfrm>
          <a:prstGeom prst="rect">
            <a:avLst/>
          </a:prstGeom>
        </p:spPr>
        <p:txBody>
          <a:bodyPr>
            <a:normAutofit/>
          </a:bodyPr>
          <a:lstStyle>
            <a:lvl1pPr marL="0" indent="0">
              <a:buNone/>
              <a:defRPr sz="7200">
                <a:solidFill>
                  <a:srgbClr val="5B6770"/>
                </a:solidFill>
              </a:defRPr>
            </a:lvl1pPr>
          </a:lstStyle>
          <a:p>
            <a:pPr lvl="0">
              <a:defRPr/>
            </a:pPr>
            <a:r>
              <a:rPr lang="de-DE"/>
              <a:t>1</a:t>
            </a:r>
            <a:endParaRPr/>
          </a:p>
        </p:txBody>
      </p:sp>
      <p:sp>
        <p:nvSpPr>
          <p:cNvPr id="44" name="Textplatzhalter 32"/>
          <p:cNvSpPr>
            <a:spLocks noGrp="1"/>
          </p:cNvSpPr>
          <p:nvPr>
            <p:ph type="body" sz="quarter" idx="13" hasCustomPrompt="1"/>
          </p:nvPr>
        </p:nvSpPr>
        <p:spPr bwMode="auto">
          <a:xfrm>
            <a:off x="3844325" y="2300291"/>
            <a:ext cx="626137" cy="883233"/>
          </a:xfrm>
          <a:prstGeom prst="rect">
            <a:avLst/>
          </a:prstGeom>
        </p:spPr>
        <p:txBody>
          <a:bodyPr>
            <a:normAutofit/>
          </a:bodyPr>
          <a:lstStyle>
            <a:lvl1pPr marL="0" indent="0">
              <a:buNone/>
              <a:defRPr sz="7200">
                <a:solidFill>
                  <a:srgbClr val="5B6770"/>
                </a:solidFill>
              </a:defRPr>
            </a:lvl1pPr>
          </a:lstStyle>
          <a:p>
            <a:pPr lvl="0">
              <a:defRPr/>
            </a:pPr>
            <a:r>
              <a:rPr lang="de-DE"/>
              <a:t>2</a:t>
            </a:r>
            <a:endParaRPr/>
          </a:p>
        </p:txBody>
      </p:sp>
      <p:sp>
        <p:nvSpPr>
          <p:cNvPr id="45" name="Textplatzhalter 32"/>
          <p:cNvSpPr>
            <a:spLocks noGrp="1"/>
          </p:cNvSpPr>
          <p:nvPr>
            <p:ph type="body" sz="quarter" idx="14" hasCustomPrompt="1"/>
          </p:nvPr>
        </p:nvSpPr>
        <p:spPr bwMode="auto">
          <a:xfrm>
            <a:off x="6199518" y="2281150"/>
            <a:ext cx="626137" cy="883233"/>
          </a:xfrm>
          <a:prstGeom prst="rect">
            <a:avLst/>
          </a:prstGeom>
        </p:spPr>
        <p:txBody>
          <a:bodyPr>
            <a:normAutofit/>
          </a:bodyPr>
          <a:lstStyle>
            <a:lvl1pPr marL="0" indent="0">
              <a:buNone/>
              <a:defRPr sz="7200">
                <a:solidFill>
                  <a:srgbClr val="5B6770"/>
                </a:solidFill>
              </a:defRPr>
            </a:lvl1pPr>
          </a:lstStyle>
          <a:p>
            <a:pPr lvl="0">
              <a:defRPr/>
            </a:pPr>
            <a:r>
              <a:rPr lang="de-DE"/>
              <a:t>3</a:t>
            </a:r>
            <a:endParaRPr/>
          </a:p>
        </p:txBody>
      </p:sp>
      <p:sp>
        <p:nvSpPr>
          <p:cNvPr id="46" name="Textplatzhalter 32"/>
          <p:cNvSpPr>
            <a:spLocks noGrp="1"/>
          </p:cNvSpPr>
          <p:nvPr>
            <p:ph type="body" sz="quarter" idx="15" hasCustomPrompt="1"/>
          </p:nvPr>
        </p:nvSpPr>
        <p:spPr bwMode="auto">
          <a:xfrm>
            <a:off x="8531884" y="2285912"/>
            <a:ext cx="626137" cy="883233"/>
          </a:xfrm>
          <a:prstGeom prst="rect">
            <a:avLst/>
          </a:prstGeom>
        </p:spPr>
        <p:txBody>
          <a:bodyPr>
            <a:normAutofit/>
          </a:bodyPr>
          <a:lstStyle>
            <a:lvl1pPr marL="0" indent="0">
              <a:buNone/>
              <a:defRPr sz="7200">
                <a:solidFill>
                  <a:srgbClr val="5B6770"/>
                </a:solidFill>
              </a:defRPr>
            </a:lvl1pPr>
          </a:lstStyle>
          <a:p>
            <a:pPr lvl="0">
              <a:defRPr/>
            </a:pPr>
            <a:r>
              <a:rPr lang="de-DE"/>
              <a:t>4</a:t>
            </a:r>
            <a:endParaRPr/>
          </a:p>
        </p:txBody>
      </p:sp>
      <p:sp>
        <p:nvSpPr>
          <p:cNvPr id="47" name="Textplatzhalter 32"/>
          <p:cNvSpPr>
            <a:spLocks noGrp="1"/>
          </p:cNvSpPr>
          <p:nvPr>
            <p:ph type="body" sz="quarter" idx="16" hasCustomPrompt="1"/>
          </p:nvPr>
        </p:nvSpPr>
        <p:spPr bwMode="auto">
          <a:xfrm>
            <a:off x="1521994" y="4525396"/>
            <a:ext cx="626137" cy="883233"/>
          </a:xfrm>
          <a:prstGeom prst="rect">
            <a:avLst/>
          </a:prstGeom>
        </p:spPr>
        <p:txBody>
          <a:bodyPr>
            <a:normAutofit/>
          </a:bodyPr>
          <a:lstStyle>
            <a:lvl1pPr marL="0" indent="0">
              <a:buNone/>
              <a:defRPr sz="7200">
                <a:solidFill>
                  <a:srgbClr val="5B6770"/>
                </a:solidFill>
              </a:defRPr>
            </a:lvl1pPr>
          </a:lstStyle>
          <a:p>
            <a:pPr lvl="0">
              <a:defRPr/>
            </a:pPr>
            <a:r>
              <a:rPr lang="de-DE"/>
              <a:t>5</a:t>
            </a:r>
            <a:endParaRPr/>
          </a:p>
        </p:txBody>
      </p:sp>
      <p:sp>
        <p:nvSpPr>
          <p:cNvPr id="48" name="Textplatzhalter 32"/>
          <p:cNvSpPr>
            <a:spLocks noGrp="1"/>
          </p:cNvSpPr>
          <p:nvPr>
            <p:ph type="body" sz="quarter" idx="17" hasCustomPrompt="1"/>
          </p:nvPr>
        </p:nvSpPr>
        <p:spPr bwMode="auto">
          <a:xfrm>
            <a:off x="3854360" y="4530158"/>
            <a:ext cx="626137" cy="883233"/>
          </a:xfrm>
          <a:prstGeom prst="rect">
            <a:avLst/>
          </a:prstGeom>
        </p:spPr>
        <p:txBody>
          <a:bodyPr>
            <a:normAutofit/>
          </a:bodyPr>
          <a:lstStyle>
            <a:lvl1pPr marL="0" indent="0">
              <a:buNone/>
              <a:defRPr sz="7200">
                <a:solidFill>
                  <a:srgbClr val="5B6770"/>
                </a:solidFill>
              </a:defRPr>
            </a:lvl1pPr>
          </a:lstStyle>
          <a:p>
            <a:pPr lvl="0">
              <a:defRPr/>
            </a:pPr>
            <a:r>
              <a:rPr lang="de-DE"/>
              <a:t>6</a:t>
            </a:r>
            <a:endParaRPr/>
          </a:p>
        </p:txBody>
      </p:sp>
      <p:sp>
        <p:nvSpPr>
          <p:cNvPr id="49" name="Textplatzhalter 32"/>
          <p:cNvSpPr>
            <a:spLocks noGrp="1"/>
          </p:cNvSpPr>
          <p:nvPr>
            <p:ph type="body" sz="quarter" idx="18" hasCustomPrompt="1"/>
          </p:nvPr>
        </p:nvSpPr>
        <p:spPr bwMode="auto">
          <a:xfrm>
            <a:off x="6209553" y="4511017"/>
            <a:ext cx="626137" cy="883233"/>
          </a:xfrm>
          <a:prstGeom prst="rect">
            <a:avLst/>
          </a:prstGeom>
        </p:spPr>
        <p:txBody>
          <a:bodyPr>
            <a:normAutofit/>
          </a:bodyPr>
          <a:lstStyle>
            <a:lvl1pPr marL="0" indent="0">
              <a:buNone/>
              <a:defRPr sz="7200">
                <a:solidFill>
                  <a:srgbClr val="5B6770"/>
                </a:solidFill>
              </a:defRPr>
            </a:lvl1pPr>
          </a:lstStyle>
          <a:p>
            <a:pPr lvl="0">
              <a:defRPr/>
            </a:pPr>
            <a:r>
              <a:rPr lang="de-DE"/>
              <a:t>7</a:t>
            </a:r>
            <a:endParaRPr/>
          </a:p>
        </p:txBody>
      </p:sp>
      <p:sp>
        <p:nvSpPr>
          <p:cNvPr id="50" name="Textplatzhalter 32"/>
          <p:cNvSpPr>
            <a:spLocks noGrp="1"/>
          </p:cNvSpPr>
          <p:nvPr>
            <p:ph type="body" sz="quarter" idx="19" hasCustomPrompt="1"/>
          </p:nvPr>
        </p:nvSpPr>
        <p:spPr bwMode="auto">
          <a:xfrm>
            <a:off x="8541918" y="4515779"/>
            <a:ext cx="626137" cy="883233"/>
          </a:xfrm>
          <a:prstGeom prst="rect">
            <a:avLst/>
          </a:prstGeom>
        </p:spPr>
        <p:txBody>
          <a:bodyPr>
            <a:normAutofit/>
          </a:bodyPr>
          <a:lstStyle>
            <a:lvl1pPr marL="0" indent="0">
              <a:buNone/>
              <a:defRPr sz="7200">
                <a:solidFill>
                  <a:srgbClr val="5B6770"/>
                </a:solidFill>
              </a:defRPr>
            </a:lvl1pPr>
          </a:lstStyle>
          <a:p>
            <a:pPr lvl="0">
              <a:defRPr/>
            </a:pPr>
            <a:r>
              <a:rPr lang="de-DE"/>
              <a:t>8</a:t>
            </a:r>
            <a:endParaRPr/>
          </a:p>
        </p:txBody>
      </p:sp>
      <p:sp>
        <p:nvSpPr>
          <p:cNvPr id="52" name="Textplatzhalter 51"/>
          <p:cNvSpPr>
            <a:spLocks noGrp="1"/>
          </p:cNvSpPr>
          <p:nvPr>
            <p:ph type="body" sz="quarter" idx="20" hasCustomPrompt="1"/>
          </p:nvPr>
        </p:nvSpPr>
        <p:spPr bwMode="auto">
          <a:xfrm>
            <a:off x="1511302" y="1112838"/>
            <a:ext cx="2176132" cy="989012"/>
          </a:xfrm>
          <a:prstGeom prst="rect">
            <a:avLst/>
          </a:prstGeom>
        </p:spPr>
        <p:txBody>
          <a:bodyPr>
            <a:noAutofit/>
          </a:bodyPr>
          <a:lstStyle>
            <a:lvl1pPr marL="0" indent="0">
              <a:buNone/>
              <a:defRPr sz="3600" cap="all">
                <a:solidFill>
                  <a:srgbClr val="5B6770"/>
                </a:solidFill>
              </a:defRPr>
            </a:lvl1pPr>
          </a:lstStyle>
          <a:p>
            <a:pPr lvl="0">
              <a:defRPr/>
            </a:pPr>
            <a:r>
              <a:rPr lang="de-DE"/>
              <a:t>Titel Thema 1</a:t>
            </a:r>
            <a:endParaRPr/>
          </a:p>
        </p:txBody>
      </p:sp>
      <p:sp>
        <p:nvSpPr>
          <p:cNvPr id="53" name="Textplatzhalter 51"/>
          <p:cNvSpPr>
            <a:spLocks noGrp="1"/>
          </p:cNvSpPr>
          <p:nvPr>
            <p:ph type="body" sz="quarter" idx="21" hasCustomPrompt="1"/>
          </p:nvPr>
        </p:nvSpPr>
        <p:spPr bwMode="auto">
          <a:xfrm>
            <a:off x="3841630" y="1122854"/>
            <a:ext cx="2176132" cy="989012"/>
          </a:xfrm>
          <a:prstGeom prst="rect">
            <a:avLst/>
          </a:prstGeom>
        </p:spPr>
        <p:txBody>
          <a:bodyPr>
            <a:noAutofit/>
          </a:bodyPr>
          <a:lstStyle>
            <a:lvl1pPr marL="0" indent="0">
              <a:buNone/>
              <a:defRPr sz="3600" cap="all">
                <a:solidFill>
                  <a:srgbClr val="5B6770"/>
                </a:solidFill>
              </a:defRPr>
            </a:lvl1pPr>
          </a:lstStyle>
          <a:p>
            <a:pPr lvl="0">
              <a:defRPr/>
            </a:pPr>
            <a:r>
              <a:rPr lang="de-DE"/>
              <a:t>Titel Thema 2</a:t>
            </a:r>
            <a:endParaRPr/>
          </a:p>
        </p:txBody>
      </p:sp>
      <p:sp>
        <p:nvSpPr>
          <p:cNvPr id="56" name="Textplatzhalter 51"/>
          <p:cNvSpPr>
            <a:spLocks noGrp="1"/>
          </p:cNvSpPr>
          <p:nvPr>
            <p:ph type="body" sz="quarter" idx="22" hasCustomPrompt="1"/>
          </p:nvPr>
        </p:nvSpPr>
        <p:spPr bwMode="auto">
          <a:xfrm>
            <a:off x="6211475" y="1106223"/>
            <a:ext cx="2176132" cy="989012"/>
          </a:xfrm>
          <a:prstGeom prst="rect">
            <a:avLst/>
          </a:prstGeom>
        </p:spPr>
        <p:txBody>
          <a:bodyPr>
            <a:noAutofit/>
          </a:bodyPr>
          <a:lstStyle>
            <a:lvl1pPr marL="0" indent="0">
              <a:buNone/>
              <a:defRPr sz="3600" cap="all">
                <a:solidFill>
                  <a:srgbClr val="5B6770"/>
                </a:solidFill>
              </a:defRPr>
            </a:lvl1pPr>
          </a:lstStyle>
          <a:p>
            <a:pPr lvl="0">
              <a:defRPr/>
            </a:pPr>
            <a:r>
              <a:rPr lang="de-DE"/>
              <a:t>Titel Thema 3</a:t>
            </a:r>
            <a:endParaRPr/>
          </a:p>
        </p:txBody>
      </p:sp>
      <p:sp>
        <p:nvSpPr>
          <p:cNvPr id="57" name="Textplatzhalter 51"/>
          <p:cNvSpPr>
            <a:spLocks noGrp="1"/>
          </p:cNvSpPr>
          <p:nvPr>
            <p:ph type="body" sz="quarter" idx="23" hasCustomPrompt="1"/>
          </p:nvPr>
        </p:nvSpPr>
        <p:spPr bwMode="auto">
          <a:xfrm>
            <a:off x="8541803" y="1116239"/>
            <a:ext cx="2176132" cy="989012"/>
          </a:xfrm>
          <a:prstGeom prst="rect">
            <a:avLst/>
          </a:prstGeom>
        </p:spPr>
        <p:txBody>
          <a:bodyPr>
            <a:noAutofit/>
          </a:bodyPr>
          <a:lstStyle>
            <a:lvl1pPr marL="0" indent="0">
              <a:buNone/>
              <a:defRPr sz="3600" cap="all">
                <a:solidFill>
                  <a:srgbClr val="5B6770"/>
                </a:solidFill>
              </a:defRPr>
            </a:lvl1pPr>
          </a:lstStyle>
          <a:p>
            <a:pPr lvl="0">
              <a:defRPr/>
            </a:pPr>
            <a:r>
              <a:rPr lang="de-DE"/>
              <a:t>Titel Thema 4</a:t>
            </a:r>
            <a:endParaRPr/>
          </a:p>
        </p:txBody>
      </p:sp>
      <p:sp>
        <p:nvSpPr>
          <p:cNvPr id="58" name="Textplatzhalter 51"/>
          <p:cNvSpPr>
            <a:spLocks noGrp="1"/>
          </p:cNvSpPr>
          <p:nvPr>
            <p:ph type="body" sz="quarter" idx="24" hasCustomPrompt="1"/>
          </p:nvPr>
        </p:nvSpPr>
        <p:spPr bwMode="auto">
          <a:xfrm>
            <a:off x="1521991" y="3359389"/>
            <a:ext cx="2176132" cy="989012"/>
          </a:xfrm>
          <a:prstGeom prst="rect">
            <a:avLst/>
          </a:prstGeom>
        </p:spPr>
        <p:txBody>
          <a:bodyPr>
            <a:noAutofit/>
          </a:bodyPr>
          <a:lstStyle>
            <a:lvl1pPr marL="0" indent="0">
              <a:buNone/>
              <a:defRPr sz="3600" cap="all">
                <a:solidFill>
                  <a:srgbClr val="5B6770"/>
                </a:solidFill>
              </a:defRPr>
            </a:lvl1pPr>
          </a:lstStyle>
          <a:p>
            <a:pPr lvl="0">
              <a:defRPr/>
            </a:pPr>
            <a:r>
              <a:rPr lang="de-DE"/>
              <a:t>Titel Thema 5</a:t>
            </a:r>
            <a:endParaRPr/>
          </a:p>
        </p:txBody>
      </p:sp>
      <p:sp>
        <p:nvSpPr>
          <p:cNvPr id="59" name="Textplatzhalter 51"/>
          <p:cNvSpPr>
            <a:spLocks noGrp="1"/>
          </p:cNvSpPr>
          <p:nvPr>
            <p:ph type="body" sz="quarter" idx="25" hasCustomPrompt="1"/>
          </p:nvPr>
        </p:nvSpPr>
        <p:spPr bwMode="auto">
          <a:xfrm>
            <a:off x="3852319" y="3369405"/>
            <a:ext cx="2176132" cy="989012"/>
          </a:xfrm>
          <a:prstGeom prst="rect">
            <a:avLst/>
          </a:prstGeom>
        </p:spPr>
        <p:txBody>
          <a:bodyPr>
            <a:noAutofit/>
          </a:bodyPr>
          <a:lstStyle>
            <a:lvl1pPr marL="0" indent="0">
              <a:buNone/>
              <a:defRPr sz="3600" cap="all">
                <a:solidFill>
                  <a:srgbClr val="5B6770"/>
                </a:solidFill>
              </a:defRPr>
            </a:lvl1pPr>
          </a:lstStyle>
          <a:p>
            <a:pPr lvl="0">
              <a:defRPr/>
            </a:pPr>
            <a:r>
              <a:rPr lang="de-DE"/>
              <a:t>Titel Thema 6</a:t>
            </a:r>
            <a:endParaRPr/>
          </a:p>
        </p:txBody>
      </p:sp>
      <p:sp>
        <p:nvSpPr>
          <p:cNvPr id="60" name="Textplatzhalter 51"/>
          <p:cNvSpPr>
            <a:spLocks noGrp="1"/>
          </p:cNvSpPr>
          <p:nvPr>
            <p:ph type="body" sz="quarter" idx="26" hasCustomPrompt="1"/>
          </p:nvPr>
        </p:nvSpPr>
        <p:spPr bwMode="auto">
          <a:xfrm>
            <a:off x="6222166" y="3352774"/>
            <a:ext cx="2176132" cy="989012"/>
          </a:xfrm>
          <a:prstGeom prst="rect">
            <a:avLst/>
          </a:prstGeom>
        </p:spPr>
        <p:txBody>
          <a:bodyPr>
            <a:noAutofit/>
          </a:bodyPr>
          <a:lstStyle>
            <a:lvl1pPr marL="0" indent="0">
              <a:buNone/>
              <a:defRPr sz="3600" cap="all">
                <a:solidFill>
                  <a:srgbClr val="5B6770"/>
                </a:solidFill>
              </a:defRPr>
            </a:lvl1pPr>
          </a:lstStyle>
          <a:p>
            <a:pPr lvl="0">
              <a:defRPr/>
            </a:pPr>
            <a:r>
              <a:rPr lang="de-DE"/>
              <a:t>Titel Thema 7</a:t>
            </a:r>
            <a:endParaRPr/>
          </a:p>
        </p:txBody>
      </p:sp>
      <p:sp>
        <p:nvSpPr>
          <p:cNvPr id="61" name="Textplatzhalter 51"/>
          <p:cNvSpPr>
            <a:spLocks noGrp="1"/>
          </p:cNvSpPr>
          <p:nvPr>
            <p:ph type="body" sz="quarter" idx="27" hasCustomPrompt="1"/>
          </p:nvPr>
        </p:nvSpPr>
        <p:spPr bwMode="auto">
          <a:xfrm>
            <a:off x="8552494" y="3362790"/>
            <a:ext cx="2176132" cy="989012"/>
          </a:xfrm>
          <a:prstGeom prst="rect">
            <a:avLst/>
          </a:prstGeom>
        </p:spPr>
        <p:txBody>
          <a:bodyPr>
            <a:noAutofit/>
          </a:bodyPr>
          <a:lstStyle>
            <a:lvl1pPr marL="0" indent="0">
              <a:buNone/>
              <a:defRPr sz="3600" cap="all">
                <a:solidFill>
                  <a:srgbClr val="5B6770"/>
                </a:solidFill>
              </a:defRPr>
            </a:lvl1pPr>
          </a:lstStyle>
          <a:p>
            <a:pPr lvl="0">
              <a:defRPr/>
            </a:pPr>
            <a:r>
              <a:rPr lang="de-DE"/>
              <a:t>Titel Thema 8</a:t>
            </a:r>
            <a:endParaRPr/>
          </a:p>
        </p:txBody>
      </p:sp>
    </p:spTree>
    <p:extLst>
      <p:ext uri="{BB962C8B-B14F-4D97-AF65-F5344CB8AC3E}">
        <p14:creationId xmlns:p14="http://schemas.microsoft.com/office/powerpoint/2010/main" val="544576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p:cSld name="1_Titelfolie Unterthema">
    <p:spTree>
      <p:nvGrpSpPr>
        <p:cNvPr id="1" name=""/>
        <p:cNvGrpSpPr/>
        <p:nvPr/>
      </p:nvGrpSpPr>
      <p:grpSpPr bwMode="auto">
        <a:xfrm>
          <a:off x="0" y="0"/>
          <a:ext cx="0" cy="0"/>
          <a:chOff x="0" y="0"/>
          <a:chExt cx="0" cy="0"/>
        </a:xfrm>
      </p:grpSpPr>
      <p:sp>
        <p:nvSpPr>
          <p:cNvPr id="7" name="Rechteck 6"/>
          <p:cNvSpPr/>
          <p:nvPr/>
        </p:nvSpPr>
        <p:spPr bwMode="auto">
          <a:xfrm rot="10800000" flipH="1">
            <a:off x="2656355" y="-306650"/>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8" name="Rechteck 7"/>
          <p:cNvSpPr/>
          <p:nvPr/>
        </p:nvSpPr>
        <p:spPr bwMode="auto">
          <a:xfrm rot="10800000" flipH="1">
            <a:off x="9552455" y="5076656"/>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9" name="Rechteck 8"/>
          <p:cNvSpPr/>
          <p:nvPr/>
        </p:nvSpPr>
        <p:spPr bwMode="auto">
          <a:xfrm>
            <a:off x="1521127" y="1117121"/>
            <a:ext cx="9158376" cy="4140678"/>
          </a:xfrm>
          <a:prstGeom prst="rect">
            <a:avLst/>
          </a:prstGeom>
          <a:solidFill>
            <a:srgbClr val="FFFFFF"/>
          </a:solidFill>
          <a:ln w="57150">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5" name="Titel 14"/>
          <p:cNvSpPr>
            <a:spLocks noGrp="1"/>
          </p:cNvSpPr>
          <p:nvPr>
            <p:ph type="title" hasCustomPrompt="1"/>
          </p:nvPr>
        </p:nvSpPr>
        <p:spPr bwMode="auto">
          <a:xfrm>
            <a:off x="1521127" y="2670382"/>
            <a:ext cx="9158376" cy="1325563"/>
          </a:xfrm>
          <a:prstGeom prst="rect">
            <a:avLst/>
          </a:prstGeom>
        </p:spPr>
        <p:txBody>
          <a:bodyPr>
            <a:noAutofit/>
          </a:bodyPr>
          <a:lstStyle>
            <a:lvl1pPr algn="ctr">
              <a:defRPr sz="4800" cap="all">
                <a:solidFill>
                  <a:srgbClr val="5B6770"/>
                </a:solidFill>
                <a:latin typeface="+mj-lt"/>
              </a:defRPr>
            </a:lvl1pPr>
          </a:lstStyle>
          <a:p>
            <a:pPr>
              <a:defRPr/>
            </a:pPr>
            <a:r>
              <a:rPr lang="de-DE"/>
              <a:t>Titel Thema 1</a:t>
            </a:r>
            <a:endParaRPr/>
          </a:p>
        </p:txBody>
      </p:sp>
      <p:sp>
        <p:nvSpPr>
          <p:cNvPr id="11" name="Textplatzhalter 32"/>
          <p:cNvSpPr>
            <a:spLocks noGrp="1"/>
          </p:cNvSpPr>
          <p:nvPr>
            <p:ph type="body" sz="quarter" idx="12" hasCustomPrompt="1"/>
          </p:nvPr>
        </p:nvSpPr>
        <p:spPr bwMode="auto">
          <a:xfrm>
            <a:off x="9630896" y="4308329"/>
            <a:ext cx="1044293" cy="949470"/>
          </a:xfrm>
          <a:prstGeom prst="rect">
            <a:avLst/>
          </a:prstGeom>
        </p:spPr>
        <p:txBody>
          <a:bodyPr>
            <a:normAutofit/>
          </a:bodyPr>
          <a:lstStyle>
            <a:lvl1pPr marL="0" indent="0" algn="r">
              <a:buNone/>
              <a:defRPr sz="6000">
                <a:solidFill>
                  <a:srgbClr val="5B6770"/>
                </a:solidFill>
              </a:defRPr>
            </a:lvl1pPr>
          </a:lstStyle>
          <a:p>
            <a:pPr lvl="0">
              <a:defRPr/>
            </a:pPr>
            <a:r>
              <a:rPr lang="de-DE"/>
              <a:t>1</a:t>
            </a:r>
            <a:endParaRPr/>
          </a:p>
        </p:txBody>
      </p:sp>
    </p:spTree>
    <p:extLst>
      <p:ext uri="{BB962C8B-B14F-4D97-AF65-F5344CB8AC3E}">
        <p14:creationId xmlns:p14="http://schemas.microsoft.com/office/powerpoint/2010/main" val="158679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p:cSld name="Themenseite 1 ohne Hintergrund">
    <p:spTree>
      <p:nvGrpSpPr>
        <p:cNvPr id="1" name=""/>
        <p:cNvGrpSpPr/>
        <p:nvPr/>
      </p:nvGrpSpPr>
      <p:grpSpPr bwMode="auto">
        <a:xfrm>
          <a:off x="0" y="0"/>
          <a:ext cx="0" cy="0"/>
          <a:chOff x="0" y="0"/>
          <a:chExt cx="0" cy="0"/>
        </a:xfrm>
      </p:grpSpPr>
      <p:sp>
        <p:nvSpPr>
          <p:cNvPr id="9" name="Rechteck 8"/>
          <p:cNvSpPr/>
          <p:nvPr/>
        </p:nvSpPr>
        <p:spPr bwMode="auto">
          <a:xfrm flipH="1">
            <a:off x="11547103" y="1052736"/>
            <a:ext cx="78440" cy="82559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Textfeld 10"/>
          <p:cNvSpPr txBox="1"/>
          <p:nvPr/>
        </p:nvSpPr>
        <p:spPr bwMode="auto">
          <a:xfrm>
            <a:off x="11249465" y="6234392"/>
            <a:ext cx="6737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fld id="{802006FE-6571-4354-8775-F8708372C227}" type="slidenum">
              <a:rPr lang="de-DE" sz="1800"/>
              <a:t>‹Nr.›</a:t>
            </a:fld>
            <a:endParaRPr lang="de-DE" sz="1800">
              <a:cs typeface="Calibri"/>
            </a:endParaRPr>
          </a:p>
        </p:txBody>
      </p:sp>
      <p:sp>
        <p:nvSpPr>
          <p:cNvPr id="12" name="Rechteck 11"/>
          <p:cNvSpPr/>
          <p:nvPr/>
        </p:nvSpPr>
        <p:spPr bwMode="auto">
          <a:xfrm flipH="1">
            <a:off x="11547103" y="4151219"/>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8" name="Textplatzhalter 27"/>
          <p:cNvSpPr>
            <a:spLocks noGrp="1"/>
          </p:cNvSpPr>
          <p:nvPr>
            <p:ph type="body" sz="quarter" idx="10" hasCustomPrompt="1"/>
          </p:nvPr>
        </p:nvSpPr>
        <p:spPr bwMode="auto">
          <a:xfrm>
            <a:off x="416945" y="1963622"/>
            <a:ext cx="6582063"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Titel Thema</a:t>
            </a:r>
            <a:endParaRPr/>
          </a:p>
        </p:txBody>
      </p:sp>
      <p:sp>
        <p:nvSpPr>
          <p:cNvPr id="29" name="Textplatzhalter 27"/>
          <p:cNvSpPr>
            <a:spLocks noGrp="1"/>
          </p:cNvSpPr>
          <p:nvPr>
            <p:ph type="body" sz="quarter" idx="11" hasCustomPrompt="1"/>
          </p:nvPr>
        </p:nvSpPr>
        <p:spPr bwMode="auto">
          <a:xfrm>
            <a:off x="416945" y="2524387"/>
            <a:ext cx="6582063" cy="347423"/>
          </a:xfrm>
          <a:prstGeom prst="rect">
            <a:avLst/>
          </a:prstGeom>
        </p:spPr>
        <p:txBody>
          <a:bodyPr>
            <a:noAutofit/>
          </a:bodyPr>
          <a:lstStyle>
            <a:lvl1pPr marL="0" indent="0">
              <a:buNone/>
              <a:defRPr sz="2400" cap="none">
                <a:solidFill>
                  <a:schemeClr val="tx1"/>
                </a:solidFill>
                <a:latin typeface="+mn-lt"/>
              </a:defRPr>
            </a:lvl1pPr>
          </a:lstStyle>
          <a:p>
            <a:pPr lvl="0">
              <a:defRPr/>
            </a:pPr>
            <a:r>
              <a:rPr lang="de-DE"/>
              <a:t>Untertitel</a:t>
            </a:r>
            <a:endParaRPr/>
          </a:p>
        </p:txBody>
      </p:sp>
      <p:sp>
        <p:nvSpPr>
          <p:cNvPr id="31" name="Textplatzhalter 30"/>
          <p:cNvSpPr>
            <a:spLocks noGrp="1"/>
          </p:cNvSpPr>
          <p:nvPr>
            <p:ph type="body" sz="quarter" idx="12" hasCustomPrompt="1"/>
          </p:nvPr>
        </p:nvSpPr>
        <p:spPr bwMode="auto">
          <a:xfrm>
            <a:off x="417515" y="3025774"/>
            <a:ext cx="10093325" cy="2427666"/>
          </a:xfrm>
          <a:prstGeom prst="rect">
            <a:avLst/>
          </a:prstGeom>
        </p:spPr>
        <p:txBody>
          <a:bodyPr>
            <a:noAutofit/>
          </a:bodyPr>
          <a:lstStyle>
            <a:lvl1pPr marL="0" indent="0">
              <a:buNone/>
              <a:defRPr sz="2000"/>
            </a:lvl1pPr>
          </a:lstStyle>
          <a:p>
            <a:pPr lvl="0">
              <a:defRPr/>
            </a:pPr>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a:t>
            </a:r>
            <a:endParaRPr/>
          </a:p>
        </p:txBody>
      </p:sp>
      <p:sp>
        <p:nvSpPr>
          <p:cNvPr id="35" name="Textplatzhalter 27"/>
          <p:cNvSpPr>
            <a:spLocks noGrp="1"/>
          </p:cNvSpPr>
          <p:nvPr>
            <p:ph type="body" sz="quarter" idx="13" hasCustomPrompt="1"/>
          </p:nvPr>
        </p:nvSpPr>
        <p:spPr bwMode="auto">
          <a:xfrm rot="16199999">
            <a:off x="10463372" y="2849064"/>
            <a:ext cx="2121273" cy="350380"/>
          </a:xfrm>
          <a:prstGeom prst="rect">
            <a:avLst/>
          </a:prstGeom>
        </p:spPr>
        <p:txBody>
          <a:bodyPr>
            <a:noAutofit/>
          </a:bodyPr>
          <a:lstStyle>
            <a:lvl1pPr marL="0" indent="0" algn="ctr">
              <a:buNone/>
              <a:defRPr sz="2000" cap="none">
                <a:solidFill>
                  <a:schemeClr val="tx1"/>
                </a:solidFill>
                <a:latin typeface="+mn-lt"/>
              </a:defRPr>
            </a:lvl1pPr>
          </a:lstStyle>
          <a:p>
            <a:pPr lvl="0">
              <a:defRPr/>
            </a:pPr>
            <a:r>
              <a:rPr lang="de-DE"/>
              <a:t>Text hinzufügen</a:t>
            </a:r>
            <a:endParaRPr/>
          </a:p>
        </p:txBody>
      </p:sp>
    </p:spTree>
    <p:extLst>
      <p:ext uri="{BB962C8B-B14F-4D97-AF65-F5344CB8AC3E}">
        <p14:creationId xmlns:p14="http://schemas.microsoft.com/office/powerpoint/2010/main" val="1984088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24.xml"/><Relationship Id="rId7"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7.png"/><Relationship Id="rId4" Type="http://schemas.openxmlformats.org/officeDocument/2006/relationships/slideLayout" Target="../slideLayouts/slideLayout25.xml"/><Relationship Id="rId9"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6.emf"/><Relationship Id="rId4" Type="http://schemas.openxmlformats.org/officeDocument/2006/relationships/slideLayout" Target="../slideLayouts/slideLayout31.xml"/><Relationship Id="rId9"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2" name="Grafik 8"/>
          <p:cNvPicPr>
            <a:picLocks noChangeAspect="1"/>
          </p:cNvPicPr>
          <p:nvPr/>
        </p:nvPicPr>
        <p:blipFill>
          <a:blip r:embed="rId23"/>
          <a:stretch/>
        </p:blipFill>
        <p:spPr bwMode="auto">
          <a:xfrm>
            <a:off x="330541" y="207500"/>
            <a:ext cx="1588995" cy="548706"/>
          </a:xfrm>
          <a:prstGeom prst="rect">
            <a:avLst/>
          </a:prstGeom>
        </p:spPr>
      </p:pic>
      <p:pic>
        <p:nvPicPr>
          <p:cNvPr id="3" name="Grafik 9"/>
          <p:cNvPicPr>
            <a:picLocks noChangeAspect="1"/>
          </p:cNvPicPr>
          <p:nvPr/>
        </p:nvPicPr>
        <p:blipFill>
          <a:blip r:embed="rId24"/>
          <a:stretch/>
        </p:blipFill>
        <p:spPr bwMode="auto">
          <a:xfrm>
            <a:off x="10632504" y="-4177"/>
            <a:ext cx="1443319" cy="1005679"/>
          </a:xfrm>
          <a:prstGeom prst="rect">
            <a:avLst/>
          </a:prstGeom>
        </p:spPr>
      </p:pic>
      <p:pic>
        <p:nvPicPr>
          <p:cNvPr id="6" name="Grafik 5" descr="Ein Bild, das Text enthält.&#10;&#10;Automatisch generierte Beschreibung"/>
          <p:cNvPicPr>
            <a:picLocks noChangeAspect="1"/>
          </p:cNvPicPr>
          <p:nvPr/>
        </p:nvPicPr>
        <p:blipFill>
          <a:blip r:embed="rId25"/>
          <a:stretch/>
        </p:blipFill>
        <p:spPr bwMode="auto">
          <a:xfrm>
            <a:off x="143249" y="5582563"/>
            <a:ext cx="1663700" cy="1180187"/>
          </a:xfrm>
          <a:prstGeom prst="rect">
            <a:avLst/>
          </a:prstGeom>
        </p:spPr>
      </p:pic>
    </p:spTree>
    <p:extLst>
      <p:ext uri="{BB962C8B-B14F-4D97-AF65-F5344CB8AC3E}">
        <p14:creationId xmlns:p14="http://schemas.microsoft.com/office/powerpoint/2010/main" val="2867820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354" eaLnBrk="1" hangingPunct="1">
        <a:lnSpc>
          <a:spcPct val="90000"/>
        </a:lnSpc>
        <a:spcBef>
          <a:spcPts val="0"/>
        </a:spcBef>
        <a:buNone/>
        <a:defRPr sz="4400">
          <a:solidFill>
            <a:schemeClr val="tx1"/>
          </a:solidFill>
          <a:latin typeface="+mj-lt"/>
          <a:ea typeface="+mj-ea"/>
          <a:cs typeface="+mj-cs"/>
        </a:defRPr>
      </a:lvl1pPr>
    </p:titleStyle>
    <p:bodyStyle>
      <a:lvl1pPr marL="228589" indent="-228589" algn="l" defTabSz="914354" eaLnBrk="1" hangingPunct="1">
        <a:lnSpc>
          <a:spcPct val="90000"/>
        </a:lnSpc>
        <a:spcBef>
          <a:spcPts val="1000"/>
        </a:spcBef>
        <a:buFont typeface="Arial"/>
        <a:buChar char="•"/>
        <a:defRPr sz="2800">
          <a:solidFill>
            <a:schemeClr val="tx1"/>
          </a:solidFill>
          <a:latin typeface="+mn-lt"/>
          <a:ea typeface="+mn-ea"/>
          <a:cs typeface="+mn-cs"/>
        </a:defRPr>
      </a:lvl1pPr>
      <a:lvl2pPr marL="685766" indent="-228589" algn="l" defTabSz="914354" eaLnBrk="1" hangingPunct="1">
        <a:lnSpc>
          <a:spcPct val="90000"/>
        </a:lnSpc>
        <a:spcBef>
          <a:spcPts val="500"/>
        </a:spcBef>
        <a:buFont typeface="Arial"/>
        <a:buChar char="•"/>
        <a:defRPr sz="2400">
          <a:solidFill>
            <a:schemeClr val="tx1"/>
          </a:solidFill>
          <a:latin typeface="+mn-lt"/>
          <a:ea typeface="+mn-ea"/>
          <a:cs typeface="+mn-cs"/>
        </a:defRPr>
      </a:lvl2pPr>
      <a:lvl3pPr marL="1142942" indent="-228589" algn="l" defTabSz="914354" eaLnBrk="1" hangingPunct="1">
        <a:lnSpc>
          <a:spcPct val="90000"/>
        </a:lnSpc>
        <a:spcBef>
          <a:spcPts val="500"/>
        </a:spcBef>
        <a:buFont typeface="Arial"/>
        <a:buChar char="•"/>
        <a:defRPr sz="2000">
          <a:solidFill>
            <a:schemeClr val="tx1"/>
          </a:solidFill>
          <a:latin typeface="+mn-lt"/>
          <a:ea typeface="+mn-ea"/>
          <a:cs typeface="+mn-cs"/>
        </a:defRPr>
      </a:lvl3pPr>
      <a:lvl4pPr marL="1600120" indent="-228589" algn="l" defTabSz="914354" eaLnBrk="1" hangingPunct="1">
        <a:lnSpc>
          <a:spcPct val="90000"/>
        </a:lnSpc>
        <a:spcBef>
          <a:spcPts val="500"/>
        </a:spcBef>
        <a:buFont typeface="Arial"/>
        <a:buChar char="•"/>
        <a:defRPr sz="1800">
          <a:solidFill>
            <a:schemeClr val="tx1"/>
          </a:solidFill>
          <a:latin typeface="+mn-lt"/>
          <a:ea typeface="+mn-ea"/>
          <a:cs typeface="+mn-cs"/>
        </a:defRPr>
      </a:lvl4pPr>
      <a:lvl5pPr marL="2057298" indent="-228589" algn="l" defTabSz="914354" eaLnBrk="1" hangingPunct="1">
        <a:lnSpc>
          <a:spcPct val="90000"/>
        </a:lnSpc>
        <a:spcBef>
          <a:spcPts val="500"/>
        </a:spcBef>
        <a:buFont typeface="Arial"/>
        <a:buChar char="•"/>
        <a:defRPr sz="1800">
          <a:solidFill>
            <a:schemeClr val="tx1"/>
          </a:solidFill>
          <a:latin typeface="+mn-lt"/>
          <a:ea typeface="+mn-ea"/>
          <a:cs typeface="+mn-cs"/>
        </a:defRPr>
      </a:lvl5pPr>
      <a:lvl6pPr marL="2514474" indent="-228589" algn="l" defTabSz="914354" eaLnBrk="1" hangingPunct="1">
        <a:lnSpc>
          <a:spcPct val="90000"/>
        </a:lnSpc>
        <a:spcBef>
          <a:spcPts val="500"/>
        </a:spcBef>
        <a:buFont typeface="Arial"/>
        <a:buChar char="•"/>
        <a:defRPr sz="1800">
          <a:solidFill>
            <a:schemeClr val="tx1"/>
          </a:solidFill>
          <a:latin typeface="+mn-lt"/>
          <a:ea typeface="+mn-ea"/>
          <a:cs typeface="+mn-cs"/>
        </a:defRPr>
      </a:lvl6pPr>
      <a:lvl7pPr marL="2971651" indent="-228589" algn="l" defTabSz="914354" eaLnBrk="1" hangingPunct="1">
        <a:lnSpc>
          <a:spcPct val="90000"/>
        </a:lnSpc>
        <a:spcBef>
          <a:spcPts val="500"/>
        </a:spcBef>
        <a:buFont typeface="Arial"/>
        <a:buChar char="•"/>
        <a:defRPr sz="1800">
          <a:solidFill>
            <a:schemeClr val="tx1"/>
          </a:solidFill>
          <a:latin typeface="+mn-lt"/>
          <a:ea typeface="+mn-ea"/>
          <a:cs typeface="+mn-cs"/>
        </a:defRPr>
      </a:lvl7pPr>
      <a:lvl8pPr marL="3428829" indent="-228589" algn="l" defTabSz="914354" eaLnBrk="1" hangingPunct="1">
        <a:lnSpc>
          <a:spcPct val="90000"/>
        </a:lnSpc>
        <a:spcBef>
          <a:spcPts val="500"/>
        </a:spcBef>
        <a:buFont typeface="Arial"/>
        <a:buChar char="•"/>
        <a:defRPr sz="1800">
          <a:solidFill>
            <a:schemeClr val="tx1"/>
          </a:solidFill>
          <a:latin typeface="+mn-lt"/>
          <a:ea typeface="+mn-ea"/>
          <a:cs typeface="+mn-cs"/>
        </a:defRPr>
      </a:lvl8pPr>
      <a:lvl9pPr marL="3886006" indent="-228589" algn="l" defTabSz="914354" eaLnBrk="1" hangingPunct="1">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354" eaLnBrk="1" hangingPunct="1">
        <a:defRPr sz="1800">
          <a:solidFill>
            <a:schemeClr val="tx1"/>
          </a:solidFill>
          <a:latin typeface="+mn-lt"/>
          <a:ea typeface="+mn-ea"/>
          <a:cs typeface="+mn-cs"/>
        </a:defRPr>
      </a:lvl1pPr>
      <a:lvl2pPr marL="457178" algn="l" defTabSz="914354" eaLnBrk="1" hangingPunct="1">
        <a:defRPr sz="1800">
          <a:solidFill>
            <a:schemeClr val="tx1"/>
          </a:solidFill>
          <a:latin typeface="+mn-lt"/>
          <a:ea typeface="+mn-ea"/>
          <a:cs typeface="+mn-cs"/>
        </a:defRPr>
      </a:lvl2pPr>
      <a:lvl3pPr marL="914354" algn="l" defTabSz="914354" eaLnBrk="1" hangingPunct="1">
        <a:defRPr sz="1800">
          <a:solidFill>
            <a:schemeClr val="tx1"/>
          </a:solidFill>
          <a:latin typeface="+mn-lt"/>
          <a:ea typeface="+mn-ea"/>
          <a:cs typeface="+mn-cs"/>
        </a:defRPr>
      </a:lvl3pPr>
      <a:lvl4pPr marL="1371532" algn="l" defTabSz="914354" eaLnBrk="1" hangingPunct="1">
        <a:defRPr sz="1800">
          <a:solidFill>
            <a:schemeClr val="tx1"/>
          </a:solidFill>
          <a:latin typeface="+mn-lt"/>
          <a:ea typeface="+mn-ea"/>
          <a:cs typeface="+mn-cs"/>
        </a:defRPr>
      </a:lvl4pPr>
      <a:lvl5pPr marL="1828709" algn="l" defTabSz="914354" eaLnBrk="1" hangingPunct="1">
        <a:defRPr sz="1800">
          <a:solidFill>
            <a:schemeClr val="tx1"/>
          </a:solidFill>
          <a:latin typeface="+mn-lt"/>
          <a:ea typeface="+mn-ea"/>
          <a:cs typeface="+mn-cs"/>
        </a:defRPr>
      </a:lvl5pPr>
      <a:lvl6pPr marL="2285886" algn="l" defTabSz="914354" eaLnBrk="1" hangingPunct="1">
        <a:defRPr sz="1800">
          <a:solidFill>
            <a:schemeClr val="tx1"/>
          </a:solidFill>
          <a:latin typeface="+mn-lt"/>
          <a:ea typeface="+mn-ea"/>
          <a:cs typeface="+mn-cs"/>
        </a:defRPr>
      </a:lvl6pPr>
      <a:lvl7pPr marL="2743062" algn="l" defTabSz="914354" eaLnBrk="1" hangingPunct="1">
        <a:defRPr sz="1800">
          <a:solidFill>
            <a:schemeClr val="tx1"/>
          </a:solidFill>
          <a:latin typeface="+mn-lt"/>
          <a:ea typeface="+mn-ea"/>
          <a:cs typeface="+mn-cs"/>
        </a:defRPr>
      </a:lvl7pPr>
      <a:lvl8pPr marL="3200240" algn="l" defTabSz="914354" eaLnBrk="1" hangingPunct="1">
        <a:defRPr sz="1800">
          <a:solidFill>
            <a:schemeClr val="tx1"/>
          </a:solidFill>
          <a:latin typeface="+mn-lt"/>
          <a:ea typeface="+mn-ea"/>
          <a:cs typeface="+mn-cs"/>
        </a:defRPr>
      </a:lvl8pPr>
      <a:lvl9pPr marL="3657418" algn="l" defTabSz="914354" eaLnBrk="1" hangingPunct="1">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bwMode="auto">
        <a:xfrm>
          <a:off x="0" y="0"/>
          <a:ext cx="0" cy="0"/>
          <a:chOff x="0" y="0"/>
          <a:chExt cx="0" cy="0"/>
        </a:xfrm>
      </p:grpSpPr>
      <p:pic>
        <p:nvPicPr>
          <p:cNvPr id="4" name="ph-kringel-schwarz.gif" descr="ph-kringel-schwarz.gif"/>
          <p:cNvPicPr>
            <a:picLocks noChangeAspect="1"/>
          </p:cNvPicPr>
          <p:nvPr/>
        </p:nvPicPr>
        <p:blipFill>
          <a:blip r:embed="rId8"/>
          <a:srcRect l="19999" t="17937" r="20205" b="18882"/>
          <a:stretch/>
        </p:blipFill>
        <p:spPr bwMode="auto">
          <a:xfrm>
            <a:off x="10687048" y="487490"/>
            <a:ext cx="996709" cy="466833"/>
          </a:xfrm>
          <a:custGeom>
            <a:avLst/>
            <a:gdLst/>
            <a:ahLst/>
            <a:cxnLst>
              <a:cxn ang="0">
                <a:pos x="wd2" y="hd2"/>
              </a:cxn>
              <a:cxn ang="5400000">
                <a:pos x="wd2" y="hd2"/>
              </a:cxn>
              <a:cxn ang="10800000">
                <a:pos x="wd2" y="hd2"/>
              </a:cxn>
              <a:cxn ang="16200000">
                <a:pos x="wd2" y="hd2"/>
              </a:cxn>
            </a:cxnLst>
            <a:rect l="0" t="0" r="r" b="b"/>
            <a:pathLst>
              <a:path w="21494" h="21453" extrusionOk="0">
                <a:moveTo>
                  <a:pt x="21355" y="7"/>
                </a:moveTo>
                <a:cubicBezTo>
                  <a:pt x="21234" y="-65"/>
                  <a:pt x="21002" y="414"/>
                  <a:pt x="20835" y="1180"/>
                </a:cubicBezTo>
                <a:cubicBezTo>
                  <a:pt x="20553" y="2476"/>
                  <a:pt x="19763" y="5460"/>
                  <a:pt x="19410" y="6557"/>
                </a:cubicBezTo>
                <a:cubicBezTo>
                  <a:pt x="19058" y="7652"/>
                  <a:pt x="17607" y="10794"/>
                  <a:pt x="16849" y="12106"/>
                </a:cubicBezTo>
                <a:cubicBezTo>
                  <a:pt x="14192" y="16706"/>
                  <a:pt x="9325" y="19654"/>
                  <a:pt x="5867" y="18752"/>
                </a:cubicBezTo>
                <a:cubicBezTo>
                  <a:pt x="4493" y="18394"/>
                  <a:pt x="3833" y="17873"/>
                  <a:pt x="2946" y="16453"/>
                </a:cubicBezTo>
                <a:cubicBezTo>
                  <a:pt x="721" y="12890"/>
                  <a:pt x="1255" y="8661"/>
                  <a:pt x="4133" y="7047"/>
                </a:cubicBezTo>
                <a:cubicBezTo>
                  <a:pt x="5287" y="6400"/>
                  <a:pt x="6285" y="6416"/>
                  <a:pt x="7272" y="7105"/>
                </a:cubicBezTo>
                <a:cubicBezTo>
                  <a:pt x="8535" y="7986"/>
                  <a:pt x="9678" y="10247"/>
                  <a:pt x="9500" y="11500"/>
                </a:cubicBezTo>
                <a:cubicBezTo>
                  <a:pt x="9472" y="11694"/>
                  <a:pt x="9584" y="11827"/>
                  <a:pt x="9769" y="11827"/>
                </a:cubicBezTo>
                <a:cubicBezTo>
                  <a:pt x="10018" y="11827"/>
                  <a:pt x="10090" y="11642"/>
                  <a:pt x="10129" y="10933"/>
                </a:cubicBezTo>
                <a:cubicBezTo>
                  <a:pt x="10203" y="9589"/>
                  <a:pt x="9768" y="7968"/>
                  <a:pt x="8967" y="6595"/>
                </a:cubicBezTo>
                <a:cubicBezTo>
                  <a:pt x="7773" y="4551"/>
                  <a:pt x="6562" y="3959"/>
                  <a:pt x="4499" y="4412"/>
                </a:cubicBezTo>
                <a:cubicBezTo>
                  <a:pt x="2683" y="4810"/>
                  <a:pt x="1022" y="6860"/>
                  <a:pt x="244" y="9654"/>
                </a:cubicBezTo>
                <a:cubicBezTo>
                  <a:pt x="-45" y="10689"/>
                  <a:pt x="-89" y="14057"/>
                  <a:pt x="173" y="15241"/>
                </a:cubicBezTo>
                <a:cubicBezTo>
                  <a:pt x="624" y="17278"/>
                  <a:pt x="1889" y="19217"/>
                  <a:pt x="3517" y="20368"/>
                </a:cubicBezTo>
                <a:cubicBezTo>
                  <a:pt x="4015" y="20720"/>
                  <a:pt x="4138" y="20765"/>
                  <a:pt x="5000" y="20935"/>
                </a:cubicBezTo>
                <a:cubicBezTo>
                  <a:pt x="5301" y="20995"/>
                  <a:pt x="5563" y="21065"/>
                  <a:pt x="5584" y="21089"/>
                </a:cubicBezTo>
                <a:cubicBezTo>
                  <a:pt x="5606" y="21113"/>
                  <a:pt x="5691" y="21140"/>
                  <a:pt x="5770" y="21156"/>
                </a:cubicBezTo>
                <a:cubicBezTo>
                  <a:pt x="5849" y="21173"/>
                  <a:pt x="5960" y="21258"/>
                  <a:pt x="6014" y="21339"/>
                </a:cubicBezTo>
                <a:cubicBezTo>
                  <a:pt x="6145" y="21535"/>
                  <a:pt x="6901" y="21464"/>
                  <a:pt x="7144" y="21233"/>
                </a:cubicBezTo>
                <a:cubicBezTo>
                  <a:pt x="7250" y="21133"/>
                  <a:pt x="7645" y="21079"/>
                  <a:pt x="8017" y="21108"/>
                </a:cubicBezTo>
                <a:cubicBezTo>
                  <a:pt x="8389" y="21137"/>
                  <a:pt x="8792" y="21062"/>
                  <a:pt x="8915" y="20945"/>
                </a:cubicBezTo>
                <a:cubicBezTo>
                  <a:pt x="9039" y="20827"/>
                  <a:pt x="9198" y="20713"/>
                  <a:pt x="9262" y="20695"/>
                </a:cubicBezTo>
                <a:cubicBezTo>
                  <a:pt x="9327" y="20677"/>
                  <a:pt x="9412" y="20640"/>
                  <a:pt x="9455" y="20608"/>
                </a:cubicBezTo>
                <a:cubicBezTo>
                  <a:pt x="9540" y="20544"/>
                  <a:pt x="9531" y="20547"/>
                  <a:pt x="10315" y="20272"/>
                </a:cubicBezTo>
                <a:cubicBezTo>
                  <a:pt x="10616" y="20166"/>
                  <a:pt x="11037" y="19971"/>
                  <a:pt x="11252" y="19839"/>
                </a:cubicBezTo>
                <a:cubicBezTo>
                  <a:pt x="11712" y="19556"/>
                  <a:pt x="11829" y="19508"/>
                  <a:pt x="12337" y="19377"/>
                </a:cubicBezTo>
                <a:cubicBezTo>
                  <a:pt x="12547" y="19323"/>
                  <a:pt x="12747" y="19126"/>
                  <a:pt x="12780" y="18944"/>
                </a:cubicBezTo>
                <a:cubicBezTo>
                  <a:pt x="12949" y="18008"/>
                  <a:pt x="12972" y="17971"/>
                  <a:pt x="13190" y="18242"/>
                </a:cubicBezTo>
                <a:cubicBezTo>
                  <a:pt x="13355" y="18447"/>
                  <a:pt x="13422" y="18430"/>
                  <a:pt x="13492" y="18156"/>
                </a:cubicBezTo>
                <a:cubicBezTo>
                  <a:pt x="13542" y="17959"/>
                  <a:pt x="13691" y="17790"/>
                  <a:pt x="13819" y="17790"/>
                </a:cubicBezTo>
                <a:cubicBezTo>
                  <a:pt x="13948" y="17790"/>
                  <a:pt x="14132" y="17586"/>
                  <a:pt x="14224" y="17329"/>
                </a:cubicBezTo>
                <a:cubicBezTo>
                  <a:pt x="14316" y="17071"/>
                  <a:pt x="14497" y="16857"/>
                  <a:pt x="14628" y="16857"/>
                </a:cubicBezTo>
                <a:cubicBezTo>
                  <a:pt x="14759" y="16857"/>
                  <a:pt x="14820" y="16745"/>
                  <a:pt x="14763" y="16607"/>
                </a:cubicBezTo>
                <a:cubicBezTo>
                  <a:pt x="14706" y="16470"/>
                  <a:pt x="14800" y="16301"/>
                  <a:pt x="14975" y="16232"/>
                </a:cubicBezTo>
                <a:cubicBezTo>
                  <a:pt x="15149" y="16164"/>
                  <a:pt x="15329" y="15970"/>
                  <a:pt x="15373" y="15799"/>
                </a:cubicBezTo>
                <a:cubicBezTo>
                  <a:pt x="15419" y="15618"/>
                  <a:pt x="15584" y="15543"/>
                  <a:pt x="15771" y="15617"/>
                </a:cubicBezTo>
                <a:cubicBezTo>
                  <a:pt x="16009" y="15710"/>
                  <a:pt x="16128" y="15594"/>
                  <a:pt x="16239" y="15155"/>
                </a:cubicBezTo>
                <a:cubicBezTo>
                  <a:pt x="16322" y="14831"/>
                  <a:pt x="16468" y="14491"/>
                  <a:pt x="16560" y="14405"/>
                </a:cubicBezTo>
                <a:cubicBezTo>
                  <a:pt x="16653" y="14319"/>
                  <a:pt x="16690" y="14161"/>
                  <a:pt x="16644" y="14049"/>
                </a:cubicBezTo>
                <a:cubicBezTo>
                  <a:pt x="16597" y="13936"/>
                  <a:pt x="16806" y="13666"/>
                  <a:pt x="17106" y="13453"/>
                </a:cubicBezTo>
                <a:cubicBezTo>
                  <a:pt x="17406" y="13239"/>
                  <a:pt x="17632" y="12944"/>
                  <a:pt x="17613" y="12799"/>
                </a:cubicBezTo>
                <a:cubicBezTo>
                  <a:pt x="17594" y="12653"/>
                  <a:pt x="17742" y="12497"/>
                  <a:pt x="17940" y="12452"/>
                </a:cubicBezTo>
                <a:cubicBezTo>
                  <a:pt x="18142" y="12406"/>
                  <a:pt x="18364" y="12132"/>
                  <a:pt x="18441" y="11827"/>
                </a:cubicBezTo>
                <a:cubicBezTo>
                  <a:pt x="18517" y="11528"/>
                  <a:pt x="18657" y="11207"/>
                  <a:pt x="18756" y="11115"/>
                </a:cubicBezTo>
                <a:cubicBezTo>
                  <a:pt x="19011" y="10879"/>
                  <a:pt x="19593" y="8882"/>
                  <a:pt x="19603" y="8211"/>
                </a:cubicBezTo>
                <a:cubicBezTo>
                  <a:pt x="19607" y="7900"/>
                  <a:pt x="19700" y="7601"/>
                  <a:pt x="19808" y="7547"/>
                </a:cubicBezTo>
                <a:cubicBezTo>
                  <a:pt x="19916" y="7493"/>
                  <a:pt x="19966" y="7358"/>
                  <a:pt x="19917" y="7239"/>
                </a:cubicBezTo>
                <a:cubicBezTo>
                  <a:pt x="19868" y="7121"/>
                  <a:pt x="19938" y="6961"/>
                  <a:pt x="20071" y="6884"/>
                </a:cubicBezTo>
                <a:cubicBezTo>
                  <a:pt x="20205" y="6807"/>
                  <a:pt x="20278" y="6650"/>
                  <a:pt x="20232" y="6537"/>
                </a:cubicBezTo>
                <a:cubicBezTo>
                  <a:pt x="20185" y="6425"/>
                  <a:pt x="20233" y="6089"/>
                  <a:pt x="20341" y="5797"/>
                </a:cubicBezTo>
                <a:cubicBezTo>
                  <a:pt x="20449" y="5504"/>
                  <a:pt x="20527" y="5185"/>
                  <a:pt x="20508" y="5085"/>
                </a:cubicBezTo>
                <a:cubicBezTo>
                  <a:pt x="20489" y="4985"/>
                  <a:pt x="20578" y="4842"/>
                  <a:pt x="20707" y="4768"/>
                </a:cubicBezTo>
                <a:cubicBezTo>
                  <a:pt x="20836" y="4693"/>
                  <a:pt x="20898" y="4533"/>
                  <a:pt x="20848" y="4412"/>
                </a:cubicBezTo>
                <a:cubicBezTo>
                  <a:pt x="20798" y="4291"/>
                  <a:pt x="20826" y="4067"/>
                  <a:pt x="20912" y="3912"/>
                </a:cubicBezTo>
                <a:cubicBezTo>
                  <a:pt x="20998" y="3756"/>
                  <a:pt x="21079" y="3547"/>
                  <a:pt x="21086" y="3450"/>
                </a:cubicBezTo>
                <a:cubicBezTo>
                  <a:pt x="21092" y="3353"/>
                  <a:pt x="21191" y="2924"/>
                  <a:pt x="21310" y="2498"/>
                </a:cubicBezTo>
                <a:cubicBezTo>
                  <a:pt x="21429" y="2071"/>
                  <a:pt x="21511" y="1465"/>
                  <a:pt x="21490" y="1151"/>
                </a:cubicBezTo>
                <a:cubicBezTo>
                  <a:pt x="21469" y="838"/>
                  <a:pt x="21443" y="438"/>
                  <a:pt x="21432" y="267"/>
                </a:cubicBezTo>
                <a:cubicBezTo>
                  <a:pt x="21422" y="111"/>
                  <a:pt x="21396" y="31"/>
                  <a:pt x="21355" y="7"/>
                </a:cubicBezTo>
                <a:close/>
              </a:path>
            </a:pathLst>
          </a:custGeom>
          <a:ln w="12700">
            <a:miter lim="400000"/>
          </a:ln>
        </p:spPr>
      </p:pic>
      <p:pic>
        <p:nvPicPr>
          <p:cNvPr id="5" name="ph-kringel-rot.gif"/>
          <p:cNvPicPr>
            <a:picLocks noChangeAspect="1"/>
          </p:cNvPicPr>
          <p:nvPr/>
        </p:nvPicPr>
        <p:blipFill>
          <a:blip r:embed="rId9">
            <a:extLst>
              <a:ext uri="{28A0092B-C50C-407E-A947-70E740481C1C}">
                <a14:useLocalDpi xmlns:a14="http://schemas.microsoft.com/office/drawing/2010/main" val="0"/>
              </a:ext>
            </a:extLst>
          </a:blip>
          <a:srcRect/>
          <a:stretch/>
        </p:blipFill>
        <p:spPr bwMode="auto">
          <a:xfrm>
            <a:off x="10233025" y="214312"/>
            <a:ext cx="1536699" cy="971104"/>
          </a:xfrm>
          <a:prstGeom prst="rect">
            <a:avLst/>
          </a:prstGeom>
          <a:ln w="12700">
            <a:miter lim="400000"/>
          </a:ln>
        </p:spPr>
      </p:pic>
      <p:grpSp>
        <p:nvGrpSpPr>
          <p:cNvPr id="6" name="Gruppieren"/>
          <p:cNvGrpSpPr/>
          <p:nvPr/>
        </p:nvGrpSpPr>
        <p:grpSpPr bwMode="auto">
          <a:xfrm>
            <a:off x="0" y="0"/>
            <a:ext cx="297001" cy="6857157"/>
            <a:chOff x="0" y="0"/>
            <a:chExt cx="396000" cy="13003200"/>
          </a:xfrm>
        </p:grpSpPr>
        <p:sp>
          <p:nvSpPr>
            <p:cNvPr id="7" name="Rechteck"/>
            <p:cNvSpPr/>
            <p:nvPr/>
          </p:nvSpPr>
          <p:spPr bwMode="auto">
            <a:xfrm>
              <a:off x="0" y="-1"/>
              <a:ext cx="396001" cy="3250802"/>
            </a:xfrm>
            <a:prstGeom prst="rect">
              <a:avLst/>
            </a:prstGeom>
            <a:solidFill>
              <a:srgbClr val="D11F20"/>
            </a:solidFill>
            <a:ln w="25400" cap="flat">
              <a:noFill/>
              <a:miter lim="400000"/>
            </a:ln>
            <a:effectLst/>
          </p:spPr>
          <p:txBody>
            <a:bodyPr wrap="square" lIns="50800" tIns="50800" rIns="50800" bIns="50800" numCol="1" anchor="ctr">
              <a:noAutofit/>
            </a:bodyPr>
            <a:lstStyle/>
            <a:p>
              <a:pPr>
                <a:defRPr sz="3600"/>
              </a:pPr>
              <a:endParaRPr sz="1898"/>
            </a:p>
          </p:txBody>
        </p:sp>
        <p:sp>
          <p:nvSpPr>
            <p:cNvPr id="8" name="Rechteck"/>
            <p:cNvSpPr/>
            <p:nvPr/>
          </p:nvSpPr>
          <p:spPr bwMode="auto">
            <a:xfrm>
              <a:off x="-1" y="3250800"/>
              <a:ext cx="396002" cy="3250800"/>
            </a:xfrm>
            <a:prstGeom prst="rect">
              <a:avLst/>
            </a:prstGeom>
            <a:solidFill>
              <a:srgbClr val="EE671F"/>
            </a:solidFill>
            <a:ln w="25400" cap="flat">
              <a:noFill/>
              <a:miter lim="400000"/>
            </a:ln>
            <a:effectLst/>
          </p:spPr>
          <p:txBody>
            <a:bodyPr wrap="square" lIns="50800" tIns="50800" rIns="50800" bIns="50800" numCol="1" anchor="ctr">
              <a:noAutofit/>
            </a:bodyPr>
            <a:lstStyle/>
            <a:p>
              <a:pPr>
                <a:defRPr sz="3600"/>
              </a:pPr>
              <a:endParaRPr sz="1898"/>
            </a:p>
          </p:txBody>
        </p:sp>
        <p:sp>
          <p:nvSpPr>
            <p:cNvPr id="9" name="Rechteck"/>
            <p:cNvSpPr/>
            <p:nvPr/>
          </p:nvSpPr>
          <p:spPr bwMode="auto">
            <a:xfrm>
              <a:off x="0" y="9752400"/>
              <a:ext cx="396001" cy="3250800"/>
            </a:xfrm>
            <a:prstGeom prst="rect">
              <a:avLst/>
            </a:prstGeom>
            <a:solidFill>
              <a:srgbClr val="F9B600"/>
            </a:solidFill>
            <a:ln w="25400" cap="flat">
              <a:noFill/>
              <a:miter lim="400000"/>
            </a:ln>
            <a:effectLst/>
          </p:spPr>
          <p:txBody>
            <a:bodyPr wrap="square" lIns="50800" tIns="50800" rIns="50800" bIns="50800" numCol="1" anchor="ctr">
              <a:noAutofit/>
            </a:bodyPr>
            <a:lstStyle/>
            <a:p>
              <a:pPr>
                <a:defRPr sz="3600"/>
              </a:pPr>
              <a:endParaRPr sz="1898"/>
            </a:p>
          </p:txBody>
        </p:sp>
        <p:sp>
          <p:nvSpPr>
            <p:cNvPr id="10" name="Rechteck"/>
            <p:cNvSpPr/>
            <p:nvPr/>
          </p:nvSpPr>
          <p:spPr bwMode="auto">
            <a:xfrm>
              <a:off x="0" y="6501600"/>
              <a:ext cx="396001" cy="3250800"/>
            </a:xfrm>
            <a:prstGeom prst="rect">
              <a:avLst/>
            </a:prstGeom>
            <a:solidFill>
              <a:srgbClr val="F29115"/>
            </a:solidFill>
            <a:ln w="25400" cap="flat">
              <a:noFill/>
              <a:miter lim="400000"/>
            </a:ln>
            <a:effectLst/>
          </p:spPr>
          <p:txBody>
            <a:bodyPr wrap="square" lIns="50800" tIns="50800" rIns="50800" bIns="50800" numCol="1" anchor="ctr">
              <a:noAutofit/>
            </a:bodyPr>
            <a:lstStyle/>
            <a:p>
              <a:pPr>
                <a:defRPr sz="3600"/>
              </a:pPr>
              <a:endParaRPr sz="1898"/>
            </a:p>
          </p:txBody>
        </p:sp>
      </p:grpSp>
      <p:sp>
        <p:nvSpPr>
          <p:cNvPr id="11" name="Titeltext"/>
          <p:cNvSpPr txBox="1">
            <a:spLocks noGrp="1"/>
          </p:cNvSpPr>
          <p:nvPr>
            <p:ph type="title"/>
          </p:nvPr>
        </p:nvSpPr>
        <p:spPr bwMode="auto">
          <a:xfrm>
            <a:off x="542925" y="227706"/>
            <a:ext cx="9841219" cy="977801"/>
          </a:xfrm>
          <a:prstGeom prst="rect">
            <a:avLst/>
          </a:prstGeom>
          <a:ln w="12700">
            <a:miter lim="400000"/>
          </a:ln>
        </p:spPr>
        <p:txBody>
          <a:bodyPr lIns="50800" tIns="50800" rIns="50800" bIns="50800" anchor="b"/>
          <a:lstStyle/>
          <a:p>
            <a:pPr>
              <a:defRPr/>
            </a:pPr>
            <a:r>
              <a:rPr dirty="0" err="1"/>
              <a:t>Titeltext</a:t>
            </a:r>
            <a:endParaRPr dirty="0"/>
          </a:p>
        </p:txBody>
      </p:sp>
      <p:sp>
        <p:nvSpPr>
          <p:cNvPr id="12" name="Textebene 1…"/>
          <p:cNvSpPr txBox="1">
            <a:spLocks noGrp="1"/>
          </p:cNvSpPr>
          <p:nvPr>
            <p:ph type="body" idx="1"/>
          </p:nvPr>
        </p:nvSpPr>
        <p:spPr bwMode="auto">
          <a:xfrm>
            <a:off x="542925" y="1640830"/>
            <a:ext cx="11125200" cy="4621113"/>
          </a:xfrm>
          <a:prstGeom prst="rect">
            <a:avLst/>
          </a:prstGeom>
          <a:ln w="12700">
            <a:miter lim="400000"/>
          </a:ln>
        </p:spPr>
        <p:txBody>
          <a:bodyPr lIns="50800" tIns="50800" rIns="50800" bIns="50800"/>
          <a:lstStyle/>
          <a:p>
            <a:pPr>
              <a:defRPr/>
            </a:pPr>
            <a:r>
              <a:rPr dirty="0" err="1"/>
              <a:t>Textebene</a:t>
            </a:r>
            <a:r>
              <a:rPr dirty="0"/>
              <a:t> 1</a:t>
            </a:r>
          </a:p>
          <a:p>
            <a:pPr lvl="1">
              <a:defRPr/>
            </a:pPr>
            <a:r>
              <a:rPr dirty="0" err="1"/>
              <a:t>Textebene</a:t>
            </a:r>
            <a:r>
              <a:rPr dirty="0"/>
              <a:t> 2</a:t>
            </a:r>
          </a:p>
          <a:p>
            <a:pPr lvl="2">
              <a:defRPr/>
            </a:pPr>
            <a:r>
              <a:rPr dirty="0" err="1"/>
              <a:t>Textebene</a:t>
            </a:r>
            <a:r>
              <a:rPr dirty="0"/>
              <a:t> 3</a:t>
            </a:r>
          </a:p>
          <a:p>
            <a:pPr lvl="3">
              <a:defRPr/>
            </a:pPr>
            <a:r>
              <a:rPr dirty="0" err="1"/>
              <a:t>Textebene</a:t>
            </a:r>
            <a:r>
              <a:rPr dirty="0"/>
              <a:t> 4</a:t>
            </a:r>
          </a:p>
          <a:p>
            <a:pPr lvl="4">
              <a:defRPr/>
            </a:pPr>
            <a:r>
              <a:rPr dirty="0" err="1"/>
              <a:t>Textebene</a:t>
            </a:r>
            <a:r>
              <a:rPr dirty="0"/>
              <a:t> 5</a:t>
            </a:r>
          </a:p>
        </p:txBody>
      </p:sp>
      <p:sp>
        <p:nvSpPr>
          <p:cNvPr id="13" name="Foliennummer"/>
          <p:cNvSpPr txBox="1">
            <a:spLocks noGrp="1"/>
          </p:cNvSpPr>
          <p:nvPr>
            <p:ph type="sldNum" sz="quarter" idx="2"/>
          </p:nvPr>
        </p:nvSpPr>
        <p:spPr bwMode="auto">
          <a:xfrm>
            <a:off x="11529443" y="6529834"/>
            <a:ext cx="266098" cy="199991"/>
          </a:xfrm>
          <a:prstGeom prst="rect">
            <a:avLst/>
          </a:prstGeom>
          <a:ln w="12700">
            <a:miter lim="400000"/>
          </a:ln>
        </p:spPr>
        <p:txBody>
          <a:bodyPr wrap="none" lIns="50800" tIns="50800" rIns="50800" bIns="50800">
            <a:spAutoFit/>
          </a:bodyPr>
          <a:lstStyle>
            <a:lvl1pPr algn="r">
              <a:defRPr sz="633">
                <a:latin typeface="+mn-lt"/>
                <a:ea typeface="+mn-ea"/>
                <a:cs typeface="+mn-cs"/>
              </a:defRPr>
            </a:lvl1pPr>
          </a:lstStyle>
          <a:p>
            <a:fld id="{5A979991-F455-4D85-A0D0-D7EDD87B632D}" type="slidenum">
              <a:rPr lang="de-DE" smtClean="0"/>
              <a:t>‹Nr.›</a:t>
            </a:fld>
            <a:endParaRPr lang="de-DE"/>
          </a:p>
        </p:txBody>
      </p:sp>
      <p:sp>
        <p:nvSpPr>
          <p:cNvPr id="2" name="Fußzeilenplatzhalter 1">
            <a:extLst>
              <a:ext uri="{FF2B5EF4-FFF2-40B4-BE49-F238E27FC236}">
                <a16:creationId xmlns:a16="http://schemas.microsoft.com/office/drawing/2014/main" id="{C275075A-6DBD-414C-A2C4-4AAE876E2F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pic>
        <p:nvPicPr>
          <p:cNvPr id="14" name="Grafik 13">
            <a:extLst>
              <a:ext uri="{FF2B5EF4-FFF2-40B4-BE49-F238E27FC236}">
                <a16:creationId xmlns:a16="http://schemas.microsoft.com/office/drawing/2014/main" id="{32EEB183-042F-48D5-B10F-A839D030B0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85402" y="725523"/>
            <a:ext cx="887226" cy="687600"/>
          </a:xfrm>
          <a:prstGeom prst="rect">
            <a:avLst/>
          </a:prstGeom>
        </p:spPr>
      </p:pic>
    </p:spTree>
    <p:extLst>
      <p:ext uri="{BB962C8B-B14F-4D97-AF65-F5344CB8AC3E}">
        <p14:creationId xmlns:p14="http://schemas.microsoft.com/office/powerpoint/2010/main" val="369037907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xStyles>
    <p:titleStyle>
      <a:lvl1pPr marL="0" marR="0" indent="0" algn="l" defTabSz="408499" eaLnBrk="1" hangingPunct="1">
        <a:lnSpc>
          <a:spcPct val="100000"/>
        </a:lnSpc>
        <a:spcBef>
          <a:spcPts val="0"/>
        </a:spcBef>
        <a:spcAft>
          <a:spcPts val="0"/>
        </a:spcAft>
        <a:buClrTx/>
        <a:buSzTx/>
        <a:buFontTx/>
        <a:buNone/>
        <a:defRPr sz="4800" b="0" i="0" u="none" strike="noStrike" cap="none" spc="0">
          <a:ln>
            <a:noFill/>
          </a:ln>
          <a:solidFill>
            <a:srgbClr val="000000"/>
          </a:solidFill>
          <a:latin typeface="Arial" panose="020B0604020202020204" pitchFamily="34" charset="0"/>
          <a:ea typeface="Arial" panose="020B0604020202020204" pitchFamily="34" charset="0"/>
          <a:cs typeface="Arial" panose="020B0604020202020204" pitchFamily="34" charset="0"/>
        </a:defRPr>
      </a:lvl1pPr>
      <a:lvl2pPr marL="0" marR="0" indent="120541"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2pPr>
      <a:lvl3pPr marL="0" marR="0" indent="241082"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3pPr>
      <a:lvl4pPr marL="0" marR="0" indent="361622"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4pPr>
      <a:lvl5pPr marL="0" marR="0" indent="482163"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5pPr>
      <a:lvl6pPr marL="0" marR="0" indent="602704"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6pPr>
      <a:lvl7pPr marL="0" marR="0" indent="723245"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7pPr>
      <a:lvl8pPr marL="0" marR="0" indent="843785"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8pPr>
      <a:lvl9pPr marL="0" marR="0" indent="964326"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9pPr>
    </p:titleStyle>
    <p:bodyStyle>
      <a:lvl1pPr marL="140631" marR="0" indent="-140631" algn="l" defTabSz="408499" eaLnBrk="1" hangingPunct="1">
        <a:lnSpc>
          <a:spcPct val="100000"/>
        </a:lnSpc>
        <a:spcBef>
          <a:spcPts val="1200"/>
        </a:spcBef>
        <a:spcAft>
          <a:spcPts val="0"/>
        </a:spcAft>
        <a:buClrTx/>
        <a:buSzPct val="100000"/>
        <a:buFontTx/>
        <a:buChar char="•"/>
        <a:defRPr sz="2000" b="0" i="0" u="none" strike="noStrike" cap="none" spc="0">
          <a:ln>
            <a:noFill/>
          </a:ln>
          <a:solidFill>
            <a:srgbClr val="747474"/>
          </a:solidFill>
          <a:latin typeface="Arial" panose="020B0604020202020204" pitchFamily="34" charset="0"/>
          <a:ea typeface="+mn-ea"/>
          <a:cs typeface="Arial" panose="020B0604020202020204" pitchFamily="34" charset="0"/>
        </a:defRPr>
      </a:lvl1pPr>
      <a:lvl2pPr marL="375016" marR="0" indent="-140631" algn="l" defTabSz="408499" eaLnBrk="1" hangingPunct="1">
        <a:lnSpc>
          <a:spcPct val="100000"/>
        </a:lnSpc>
        <a:spcBef>
          <a:spcPts val="1200"/>
        </a:spcBef>
        <a:spcAft>
          <a:spcPts val="0"/>
        </a:spcAft>
        <a:buClrTx/>
        <a:buSzPct val="100000"/>
        <a:buFontTx/>
        <a:buChar char="•"/>
        <a:defRPr sz="2000" b="0" i="0" u="none" strike="noStrike" cap="none" spc="0">
          <a:ln>
            <a:noFill/>
          </a:ln>
          <a:solidFill>
            <a:srgbClr val="747474"/>
          </a:solidFill>
          <a:latin typeface="Arial" panose="020B0604020202020204" pitchFamily="34" charset="0"/>
          <a:ea typeface="+mn-ea"/>
          <a:cs typeface="Arial" panose="020B0604020202020204" pitchFamily="34" charset="0"/>
        </a:defRPr>
      </a:lvl2pPr>
      <a:lvl3pPr marL="609400" marR="0" indent="-140631" algn="l" defTabSz="408499" eaLnBrk="1" hangingPunct="1">
        <a:lnSpc>
          <a:spcPct val="100000"/>
        </a:lnSpc>
        <a:spcBef>
          <a:spcPts val="1200"/>
        </a:spcBef>
        <a:spcAft>
          <a:spcPts val="0"/>
        </a:spcAft>
        <a:buClrTx/>
        <a:buSzPct val="100000"/>
        <a:buFontTx/>
        <a:buChar char="•"/>
        <a:defRPr sz="2000" b="0" i="0" u="none" strike="noStrike" cap="none" spc="0">
          <a:ln>
            <a:noFill/>
          </a:ln>
          <a:solidFill>
            <a:srgbClr val="747474"/>
          </a:solidFill>
          <a:latin typeface="Arial" panose="020B0604020202020204" pitchFamily="34" charset="0"/>
          <a:ea typeface="+mn-ea"/>
          <a:cs typeface="Arial" panose="020B0604020202020204" pitchFamily="34" charset="0"/>
        </a:defRPr>
      </a:lvl3pPr>
      <a:lvl4pPr marL="843785" marR="0" indent="-140631" algn="l" defTabSz="408499" eaLnBrk="1" hangingPunct="1">
        <a:lnSpc>
          <a:spcPct val="100000"/>
        </a:lnSpc>
        <a:spcBef>
          <a:spcPts val="1200"/>
        </a:spcBef>
        <a:spcAft>
          <a:spcPts val="0"/>
        </a:spcAft>
        <a:buClrTx/>
        <a:buSzPct val="100000"/>
        <a:buFontTx/>
        <a:buChar char="•"/>
        <a:defRPr sz="2000" b="0" i="0" u="none" strike="noStrike" cap="none" spc="0">
          <a:ln>
            <a:noFill/>
          </a:ln>
          <a:solidFill>
            <a:srgbClr val="747474"/>
          </a:solidFill>
          <a:latin typeface="Arial" panose="020B0604020202020204" pitchFamily="34" charset="0"/>
          <a:ea typeface="+mn-ea"/>
          <a:cs typeface="Arial" panose="020B0604020202020204" pitchFamily="34" charset="0"/>
        </a:defRPr>
      </a:lvl4pPr>
      <a:lvl5pPr marL="1078170" marR="0" indent="-140631" algn="l" defTabSz="408499" eaLnBrk="1" hangingPunct="1">
        <a:lnSpc>
          <a:spcPct val="100000"/>
        </a:lnSpc>
        <a:spcBef>
          <a:spcPts val="1200"/>
        </a:spcBef>
        <a:spcAft>
          <a:spcPts val="0"/>
        </a:spcAft>
        <a:buClrTx/>
        <a:buSzPct val="100000"/>
        <a:buFontTx/>
        <a:buChar char="•"/>
        <a:defRPr sz="2000" b="0" i="0" u="none" strike="noStrike" cap="none" spc="0">
          <a:ln>
            <a:noFill/>
          </a:ln>
          <a:solidFill>
            <a:srgbClr val="747474"/>
          </a:solidFill>
          <a:latin typeface="Arial" panose="020B0604020202020204" pitchFamily="34" charset="0"/>
          <a:ea typeface="+mn-ea"/>
          <a:cs typeface="Arial" panose="020B0604020202020204" pitchFamily="34" charset="0"/>
        </a:defRPr>
      </a:lvl5pPr>
      <a:lvl6pPr marL="1312555" marR="0" indent="-140631" algn="l" defTabSz="408499" eaLnBrk="1" hangingPunct="1">
        <a:lnSpc>
          <a:spcPct val="100000"/>
        </a:lnSpc>
        <a:spcBef>
          <a:spcPts val="3375"/>
        </a:spcBef>
        <a:spcAft>
          <a:spcPts val="0"/>
        </a:spcAft>
        <a:buClrTx/>
        <a:buSzPct val="100000"/>
        <a:buFontTx/>
        <a:buChar char="•"/>
        <a:defRPr sz="1371" b="0" i="0" u="none" strike="noStrike" cap="none" spc="0">
          <a:ln>
            <a:noFill/>
          </a:ln>
          <a:solidFill>
            <a:srgbClr val="747474"/>
          </a:solidFill>
          <a:latin typeface="+mn-lt"/>
          <a:ea typeface="+mn-ea"/>
          <a:cs typeface="+mn-cs"/>
        </a:defRPr>
      </a:lvl6pPr>
      <a:lvl7pPr marL="1546939" marR="0" indent="-140631" algn="l" defTabSz="408499" eaLnBrk="1" hangingPunct="1">
        <a:lnSpc>
          <a:spcPct val="100000"/>
        </a:lnSpc>
        <a:spcBef>
          <a:spcPts val="3375"/>
        </a:spcBef>
        <a:spcAft>
          <a:spcPts val="0"/>
        </a:spcAft>
        <a:buClrTx/>
        <a:buSzPct val="100000"/>
        <a:buFontTx/>
        <a:buChar char="•"/>
        <a:defRPr sz="1371" b="0" i="0" u="none" strike="noStrike" cap="none" spc="0">
          <a:ln>
            <a:noFill/>
          </a:ln>
          <a:solidFill>
            <a:srgbClr val="747474"/>
          </a:solidFill>
          <a:latin typeface="+mn-lt"/>
          <a:ea typeface="+mn-ea"/>
          <a:cs typeface="+mn-cs"/>
        </a:defRPr>
      </a:lvl7pPr>
      <a:lvl8pPr marL="1781325" marR="0" indent="-140631" algn="l" defTabSz="408499" eaLnBrk="1" hangingPunct="1">
        <a:lnSpc>
          <a:spcPct val="100000"/>
        </a:lnSpc>
        <a:spcBef>
          <a:spcPts val="3375"/>
        </a:spcBef>
        <a:spcAft>
          <a:spcPts val="0"/>
        </a:spcAft>
        <a:buClrTx/>
        <a:buSzPct val="100000"/>
        <a:buFontTx/>
        <a:buChar char="•"/>
        <a:defRPr sz="1371" b="0" i="0" u="none" strike="noStrike" cap="none" spc="0">
          <a:ln>
            <a:noFill/>
          </a:ln>
          <a:solidFill>
            <a:srgbClr val="747474"/>
          </a:solidFill>
          <a:latin typeface="+mn-lt"/>
          <a:ea typeface="+mn-ea"/>
          <a:cs typeface="+mn-cs"/>
        </a:defRPr>
      </a:lvl8pPr>
      <a:lvl9pPr marL="2015710" marR="0" indent="-140631" algn="l" defTabSz="408499" eaLnBrk="1" hangingPunct="1">
        <a:lnSpc>
          <a:spcPct val="100000"/>
        </a:lnSpc>
        <a:spcBef>
          <a:spcPts val="3375"/>
        </a:spcBef>
        <a:spcAft>
          <a:spcPts val="0"/>
        </a:spcAft>
        <a:buClrTx/>
        <a:buSzPct val="100000"/>
        <a:buFontTx/>
        <a:buChar char="•"/>
        <a:defRPr sz="1371" b="0" i="0" u="none" strike="noStrike" cap="none" spc="0">
          <a:ln>
            <a:noFill/>
          </a:ln>
          <a:solidFill>
            <a:srgbClr val="747474"/>
          </a:solidFill>
          <a:latin typeface="+mn-lt"/>
          <a:ea typeface="+mn-ea"/>
          <a:cs typeface="+mn-cs"/>
        </a:defRPr>
      </a:lvl9pPr>
    </p:bodyStyle>
    <p:otherStyle>
      <a:lvl1pPr marL="0" marR="0" indent="0"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1pPr>
      <a:lvl2pPr marL="0" marR="0" indent="120541"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2pPr>
      <a:lvl3pPr marL="0" marR="0" indent="241082"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3pPr>
      <a:lvl4pPr marL="0" marR="0" indent="361622"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4pPr>
      <a:lvl5pPr marL="0" marR="0" indent="482163"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5pPr>
      <a:lvl6pPr marL="0" marR="0" indent="602704"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6pPr>
      <a:lvl7pPr marL="0" marR="0" indent="723245"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7pPr>
      <a:lvl8pPr marL="0" marR="0" indent="843785"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8pPr>
      <a:lvl9pPr marL="0" marR="0" indent="964326"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bwMode="auto">
        <a:xfrm>
          <a:off x="0" y="0"/>
          <a:ext cx="0" cy="0"/>
          <a:chOff x="0" y="0"/>
          <a:chExt cx="0" cy="0"/>
        </a:xfrm>
      </p:grpSpPr>
      <p:pic>
        <p:nvPicPr>
          <p:cNvPr id="4" name="ph-kringel-schwarz.gif" descr="ph-kringel-schwarz.gif"/>
          <p:cNvPicPr>
            <a:picLocks noChangeAspect="1"/>
          </p:cNvPicPr>
          <p:nvPr/>
        </p:nvPicPr>
        <p:blipFill>
          <a:blip r:embed="rId9"/>
          <a:srcRect l="19999" t="17937" r="20205" b="18882"/>
          <a:stretch/>
        </p:blipFill>
        <p:spPr bwMode="auto">
          <a:xfrm>
            <a:off x="10687048" y="487490"/>
            <a:ext cx="996709" cy="466833"/>
          </a:xfrm>
          <a:custGeom>
            <a:avLst/>
            <a:gdLst/>
            <a:ahLst/>
            <a:cxnLst>
              <a:cxn ang="0">
                <a:pos x="wd2" y="hd2"/>
              </a:cxn>
              <a:cxn ang="5400000">
                <a:pos x="wd2" y="hd2"/>
              </a:cxn>
              <a:cxn ang="10800000">
                <a:pos x="wd2" y="hd2"/>
              </a:cxn>
              <a:cxn ang="16200000">
                <a:pos x="wd2" y="hd2"/>
              </a:cxn>
            </a:cxnLst>
            <a:rect l="0" t="0" r="r" b="b"/>
            <a:pathLst>
              <a:path w="21494" h="21453" extrusionOk="0">
                <a:moveTo>
                  <a:pt x="21355" y="7"/>
                </a:moveTo>
                <a:cubicBezTo>
                  <a:pt x="21234" y="-65"/>
                  <a:pt x="21002" y="414"/>
                  <a:pt x="20835" y="1180"/>
                </a:cubicBezTo>
                <a:cubicBezTo>
                  <a:pt x="20553" y="2476"/>
                  <a:pt x="19763" y="5460"/>
                  <a:pt x="19410" y="6557"/>
                </a:cubicBezTo>
                <a:cubicBezTo>
                  <a:pt x="19058" y="7652"/>
                  <a:pt x="17607" y="10794"/>
                  <a:pt x="16849" y="12106"/>
                </a:cubicBezTo>
                <a:cubicBezTo>
                  <a:pt x="14192" y="16706"/>
                  <a:pt x="9325" y="19654"/>
                  <a:pt x="5867" y="18752"/>
                </a:cubicBezTo>
                <a:cubicBezTo>
                  <a:pt x="4493" y="18394"/>
                  <a:pt x="3833" y="17873"/>
                  <a:pt x="2946" y="16453"/>
                </a:cubicBezTo>
                <a:cubicBezTo>
                  <a:pt x="721" y="12890"/>
                  <a:pt x="1255" y="8661"/>
                  <a:pt x="4133" y="7047"/>
                </a:cubicBezTo>
                <a:cubicBezTo>
                  <a:pt x="5287" y="6400"/>
                  <a:pt x="6285" y="6416"/>
                  <a:pt x="7272" y="7105"/>
                </a:cubicBezTo>
                <a:cubicBezTo>
                  <a:pt x="8535" y="7986"/>
                  <a:pt x="9678" y="10247"/>
                  <a:pt x="9500" y="11500"/>
                </a:cubicBezTo>
                <a:cubicBezTo>
                  <a:pt x="9472" y="11694"/>
                  <a:pt x="9584" y="11827"/>
                  <a:pt x="9769" y="11827"/>
                </a:cubicBezTo>
                <a:cubicBezTo>
                  <a:pt x="10018" y="11827"/>
                  <a:pt x="10090" y="11642"/>
                  <a:pt x="10129" y="10933"/>
                </a:cubicBezTo>
                <a:cubicBezTo>
                  <a:pt x="10203" y="9589"/>
                  <a:pt x="9768" y="7968"/>
                  <a:pt x="8967" y="6595"/>
                </a:cubicBezTo>
                <a:cubicBezTo>
                  <a:pt x="7773" y="4551"/>
                  <a:pt x="6562" y="3959"/>
                  <a:pt x="4499" y="4412"/>
                </a:cubicBezTo>
                <a:cubicBezTo>
                  <a:pt x="2683" y="4810"/>
                  <a:pt x="1022" y="6860"/>
                  <a:pt x="244" y="9654"/>
                </a:cubicBezTo>
                <a:cubicBezTo>
                  <a:pt x="-45" y="10689"/>
                  <a:pt x="-89" y="14057"/>
                  <a:pt x="173" y="15241"/>
                </a:cubicBezTo>
                <a:cubicBezTo>
                  <a:pt x="624" y="17278"/>
                  <a:pt x="1889" y="19217"/>
                  <a:pt x="3517" y="20368"/>
                </a:cubicBezTo>
                <a:cubicBezTo>
                  <a:pt x="4015" y="20720"/>
                  <a:pt x="4138" y="20765"/>
                  <a:pt x="5000" y="20935"/>
                </a:cubicBezTo>
                <a:cubicBezTo>
                  <a:pt x="5301" y="20995"/>
                  <a:pt x="5563" y="21065"/>
                  <a:pt x="5584" y="21089"/>
                </a:cubicBezTo>
                <a:cubicBezTo>
                  <a:pt x="5606" y="21113"/>
                  <a:pt x="5691" y="21140"/>
                  <a:pt x="5770" y="21156"/>
                </a:cubicBezTo>
                <a:cubicBezTo>
                  <a:pt x="5849" y="21173"/>
                  <a:pt x="5960" y="21258"/>
                  <a:pt x="6014" y="21339"/>
                </a:cubicBezTo>
                <a:cubicBezTo>
                  <a:pt x="6145" y="21535"/>
                  <a:pt x="6901" y="21464"/>
                  <a:pt x="7144" y="21233"/>
                </a:cubicBezTo>
                <a:cubicBezTo>
                  <a:pt x="7250" y="21133"/>
                  <a:pt x="7645" y="21079"/>
                  <a:pt x="8017" y="21108"/>
                </a:cubicBezTo>
                <a:cubicBezTo>
                  <a:pt x="8389" y="21137"/>
                  <a:pt x="8792" y="21062"/>
                  <a:pt x="8915" y="20945"/>
                </a:cubicBezTo>
                <a:cubicBezTo>
                  <a:pt x="9039" y="20827"/>
                  <a:pt x="9198" y="20713"/>
                  <a:pt x="9262" y="20695"/>
                </a:cubicBezTo>
                <a:cubicBezTo>
                  <a:pt x="9327" y="20677"/>
                  <a:pt x="9412" y="20640"/>
                  <a:pt x="9455" y="20608"/>
                </a:cubicBezTo>
                <a:cubicBezTo>
                  <a:pt x="9540" y="20544"/>
                  <a:pt x="9531" y="20547"/>
                  <a:pt x="10315" y="20272"/>
                </a:cubicBezTo>
                <a:cubicBezTo>
                  <a:pt x="10616" y="20166"/>
                  <a:pt x="11037" y="19971"/>
                  <a:pt x="11252" y="19839"/>
                </a:cubicBezTo>
                <a:cubicBezTo>
                  <a:pt x="11712" y="19556"/>
                  <a:pt x="11829" y="19508"/>
                  <a:pt x="12337" y="19377"/>
                </a:cubicBezTo>
                <a:cubicBezTo>
                  <a:pt x="12547" y="19323"/>
                  <a:pt x="12747" y="19126"/>
                  <a:pt x="12780" y="18944"/>
                </a:cubicBezTo>
                <a:cubicBezTo>
                  <a:pt x="12949" y="18008"/>
                  <a:pt x="12972" y="17971"/>
                  <a:pt x="13190" y="18242"/>
                </a:cubicBezTo>
                <a:cubicBezTo>
                  <a:pt x="13355" y="18447"/>
                  <a:pt x="13422" y="18430"/>
                  <a:pt x="13492" y="18156"/>
                </a:cubicBezTo>
                <a:cubicBezTo>
                  <a:pt x="13542" y="17959"/>
                  <a:pt x="13691" y="17790"/>
                  <a:pt x="13819" y="17790"/>
                </a:cubicBezTo>
                <a:cubicBezTo>
                  <a:pt x="13948" y="17790"/>
                  <a:pt x="14132" y="17586"/>
                  <a:pt x="14224" y="17329"/>
                </a:cubicBezTo>
                <a:cubicBezTo>
                  <a:pt x="14316" y="17071"/>
                  <a:pt x="14497" y="16857"/>
                  <a:pt x="14628" y="16857"/>
                </a:cubicBezTo>
                <a:cubicBezTo>
                  <a:pt x="14759" y="16857"/>
                  <a:pt x="14820" y="16745"/>
                  <a:pt x="14763" y="16607"/>
                </a:cubicBezTo>
                <a:cubicBezTo>
                  <a:pt x="14706" y="16470"/>
                  <a:pt x="14800" y="16301"/>
                  <a:pt x="14975" y="16232"/>
                </a:cubicBezTo>
                <a:cubicBezTo>
                  <a:pt x="15149" y="16164"/>
                  <a:pt x="15329" y="15970"/>
                  <a:pt x="15373" y="15799"/>
                </a:cubicBezTo>
                <a:cubicBezTo>
                  <a:pt x="15419" y="15618"/>
                  <a:pt x="15584" y="15543"/>
                  <a:pt x="15771" y="15617"/>
                </a:cubicBezTo>
                <a:cubicBezTo>
                  <a:pt x="16009" y="15710"/>
                  <a:pt x="16128" y="15594"/>
                  <a:pt x="16239" y="15155"/>
                </a:cubicBezTo>
                <a:cubicBezTo>
                  <a:pt x="16322" y="14831"/>
                  <a:pt x="16468" y="14491"/>
                  <a:pt x="16560" y="14405"/>
                </a:cubicBezTo>
                <a:cubicBezTo>
                  <a:pt x="16653" y="14319"/>
                  <a:pt x="16690" y="14161"/>
                  <a:pt x="16644" y="14049"/>
                </a:cubicBezTo>
                <a:cubicBezTo>
                  <a:pt x="16597" y="13936"/>
                  <a:pt x="16806" y="13666"/>
                  <a:pt x="17106" y="13453"/>
                </a:cubicBezTo>
                <a:cubicBezTo>
                  <a:pt x="17406" y="13239"/>
                  <a:pt x="17632" y="12944"/>
                  <a:pt x="17613" y="12799"/>
                </a:cubicBezTo>
                <a:cubicBezTo>
                  <a:pt x="17594" y="12653"/>
                  <a:pt x="17742" y="12497"/>
                  <a:pt x="17940" y="12452"/>
                </a:cubicBezTo>
                <a:cubicBezTo>
                  <a:pt x="18142" y="12406"/>
                  <a:pt x="18364" y="12132"/>
                  <a:pt x="18441" y="11827"/>
                </a:cubicBezTo>
                <a:cubicBezTo>
                  <a:pt x="18517" y="11528"/>
                  <a:pt x="18657" y="11207"/>
                  <a:pt x="18756" y="11115"/>
                </a:cubicBezTo>
                <a:cubicBezTo>
                  <a:pt x="19011" y="10879"/>
                  <a:pt x="19593" y="8882"/>
                  <a:pt x="19603" y="8211"/>
                </a:cubicBezTo>
                <a:cubicBezTo>
                  <a:pt x="19607" y="7900"/>
                  <a:pt x="19700" y="7601"/>
                  <a:pt x="19808" y="7547"/>
                </a:cubicBezTo>
                <a:cubicBezTo>
                  <a:pt x="19916" y="7493"/>
                  <a:pt x="19966" y="7358"/>
                  <a:pt x="19917" y="7239"/>
                </a:cubicBezTo>
                <a:cubicBezTo>
                  <a:pt x="19868" y="7121"/>
                  <a:pt x="19938" y="6961"/>
                  <a:pt x="20071" y="6884"/>
                </a:cubicBezTo>
                <a:cubicBezTo>
                  <a:pt x="20205" y="6807"/>
                  <a:pt x="20278" y="6650"/>
                  <a:pt x="20232" y="6537"/>
                </a:cubicBezTo>
                <a:cubicBezTo>
                  <a:pt x="20185" y="6425"/>
                  <a:pt x="20233" y="6089"/>
                  <a:pt x="20341" y="5797"/>
                </a:cubicBezTo>
                <a:cubicBezTo>
                  <a:pt x="20449" y="5504"/>
                  <a:pt x="20527" y="5185"/>
                  <a:pt x="20508" y="5085"/>
                </a:cubicBezTo>
                <a:cubicBezTo>
                  <a:pt x="20489" y="4985"/>
                  <a:pt x="20578" y="4842"/>
                  <a:pt x="20707" y="4768"/>
                </a:cubicBezTo>
                <a:cubicBezTo>
                  <a:pt x="20836" y="4693"/>
                  <a:pt x="20898" y="4533"/>
                  <a:pt x="20848" y="4412"/>
                </a:cubicBezTo>
                <a:cubicBezTo>
                  <a:pt x="20798" y="4291"/>
                  <a:pt x="20826" y="4067"/>
                  <a:pt x="20912" y="3912"/>
                </a:cubicBezTo>
                <a:cubicBezTo>
                  <a:pt x="20998" y="3756"/>
                  <a:pt x="21079" y="3547"/>
                  <a:pt x="21086" y="3450"/>
                </a:cubicBezTo>
                <a:cubicBezTo>
                  <a:pt x="21092" y="3353"/>
                  <a:pt x="21191" y="2924"/>
                  <a:pt x="21310" y="2498"/>
                </a:cubicBezTo>
                <a:cubicBezTo>
                  <a:pt x="21429" y="2071"/>
                  <a:pt x="21511" y="1465"/>
                  <a:pt x="21490" y="1151"/>
                </a:cubicBezTo>
                <a:cubicBezTo>
                  <a:pt x="21469" y="838"/>
                  <a:pt x="21443" y="438"/>
                  <a:pt x="21432" y="267"/>
                </a:cubicBezTo>
                <a:cubicBezTo>
                  <a:pt x="21422" y="111"/>
                  <a:pt x="21396" y="31"/>
                  <a:pt x="21355" y="7"/>
                </a:cubicBezTo>
                <a:close/>
              </a:path>
            </a:pathLst>
          </a:custGeom>
          <a:ln w="12700">
            <a:miter lim="400000"/>
          </a:ln>
        </p:spPr>
      </p:pic>
      <p:pic>
        <p:nvPicPr>
          <p:cNvPr id="5" name="ph-kringel-rot.gif"/>
          <p:cNvPicPr>
            <a:picLocks noChangeAspect="1"/>
          </p:cNvPicPr>
          <p:nvPr/>
        </p:nvPicPr>
        <p:blipFill>
          <a:blip r:embed="rId10">
            <a:extLst>
              <a:ext uri="{28A0092B-C50C-407E-A947-70E740481C1C}">
                <a14:useLocalDpi xmlns:a14="http://schemas.microsoft.com/office/drawing/2010/main" val="0"/>
              </a:ext>
            </a:extLst>
          </a:blip>
          <a:srcRect/>
          <a:stretch/>
        </p:blipFill>
        <p:spPr bwMode="auto">
          <a:xfrm>
            <a:off x="10509067" y="214312"/>
            <a:ext cx="1536699" cy="971104"/>
          </a:xfrm>
          <a:prstGeom prst="rect">
            <a:avLst/>
          </a:prstGeom>
          <a:ln w="12700">
            <a:miter lim="400000"/>
          </a:ln>
        </p:spPr>
      </p:pic>
      <p:grpSp>
        <p:nvGrpSpPr>
          <p:cNvPr id="6" name="Gruppieren"/>
          <p:cNvGrpSpPr/>
          <p:nvPr/>
        </p:nvGrpSpPr>
        <p:grpSpPr bwMode="auto">
          <a:xfrm>
            <a:off x="0" y="0"/>
            <a:ext cx="297001" cy="6857157"/>
            <a:chOff x="0" y="0"/>
            <a:chExt cx="396000" cy="13003200"/>
          </a:xfrm>
        </p:grpSpPr>
        <p:sp>
          <p:nvSpPr>
            <p:cNvPr id="7" name="Rechteck"/>
            <p:cNvSpPr/>
            <p:nvPr/>
          </p:nvSpPr>
          <p:spPr bwMode="auto">
            <a:xfrm>
              <a:off x="0" y="-1"/>
              <a:ext cx="396001" cy="3250802"/>
            </a:xfrm>
            <a:prstGeom prst="rect">
              <a:avLst/>
            </a:prstGeom>
            <a:solidFill>
              <a:srgbClr val="D11F20"/>
            </a:solidFill>
            <a:ln w="25400" cap="flat">
              <a:noFill/>
              <a:miter lim="400000"/>
            </a:ln>
            <a:effectLst/>
          </p:spPr>
          <p:txBody>
            <a:bodyPr wrap="square" lIns="50800" tIns="50800" rIns="50800" bIns="50800" numCol="1" anchor="ctr">
              <a:noAutofit/>
            </a:bodyPr>
            <a:lstStyle/>
            <a:p>
              <a:pPr>
                <a:defRPr sz="3600"/>
              </a:pPr>
              <a:endParaRPr sz="1898"/>
            </a:p>
          </p:txBody>
        </p:sp>
        <p:sp>
          <p:nvSpPr>
            <p:cNvPr id="8" name="Rechteck"/>
            <p:cNvSpPr/>
            <p:nvPr/>
          </p:nvSpPr>
          <p:spPr bwMode="auto">
            <a:xfrm>
              <a:off x="-1" y="3250800"/>
              <a:ext cx="396002" cy="3250800"/>
            </a:xfrm>
            <a:prstGeom prst="rect">
              <a:avLst/>
            </a:prstGeom>
            <a:solidFill>
              <a:srgbClr val="EE671F"/>
            </a:solidFill>
            <a:ln w="25400" cap="flat">
              <a:noFill/>
              <a:miter lim="400000"/>
            </a:ln>
            <a:effectLst/>
          </p:spPr>
          <p:txBody>
            <a:bodyPr wrap="square" lIns="50800" tIns="50800" rIns="50800" bIns="50800" numCol="1" anchor="ctr">
              <a:noAutofit/>
            </a:bodyPr>
            <a:lstStyle/>
            <a:p>
              <a:pPr>
                <a:defRPr sz="3600"/>
              </a:pPr>
              <a:endParaRPr sz="1898"/>
            </a:p>
          </p:txBody>
        </p:sp>
        <p:sp>
          <p:nvSpPr>
            <p:cNvPr id="9" name="Rechteck"/>
            <p:cNvSpPr/>
            <p:nvPr/>
          </p:nvSpPr>
          <p:spPr bwMode="auto">
            <a:xfrm>
              <a:off x="0" y="9752400"/>
              <a:ext cx="396001" cy="3250800"/>
            </a:xfrm>
            <a:prstGeom prst="rect">
              <a:avLst/>
            </a:prstGeom>
            <a:solidFill>
              <a:srgbClr val="F9B600"/>
            </a:solidFill>
            <a:ln w="25400" cap="flat">
              <a:noFill/>
              <a:miter lim="400000"/>
            </a:ln>
            <a:effectLst/>
          </p:spPr>
          <p:txBody>
            <a:bodyPr wrap="square" lIns="50800" tIns="50800" rIns="50800" bIns="50800" numCol="1" anchor="ctr">
              <a:noAutofit/>
            </a:bodyPr>
            <a:lstStyle/>
            <a:p>
              <a:pPr>
                <a:defRPr sz="3600"/>
              </a:pPr>
              <a:endParaRPr sz="1898"/>
            </a:p>
          </p:txBody>
        </p:sp>
        <p:sp>
          <p:nvSpPr>
            <p:cNvPr id="10" name="Rechteck"/>
            <p:cNvSpPr/>
            <p:nvPr/>
          </p:nvSpPr>
          <p:spPr bwMode="auto">
            <a:xfrm>
              <a:off x="0" y="6501600"/>
              <a:ext cx="396001" cy="3250800"/>
            </a:xfrm>
            <a:prstGeom prst="rect">
              <a:avLst/>
            </a:prstGeom>
            <a:solidFill>
              <a:srgbClr val="F29115"/>
            </a:solidFill>
            <a:ln w="25400" cap="flat">
              <a:noFill/>
              <a:miter lim="400000"/>
            </a:ln>
            <a:effectLst/>
          </p:spPr>
          <p:txBody>
            <a:bodyPr wrap="square" lIns="50800" tIns="50800" rIns="50800" bIns="50800" numCol="1" anchor="ctr">
              <a:noAutofit/>
            </a:bodyPr>
            <a:lstStyle/>
            <a:p>
              <a:pPr>
                <a:defRPr sz="3600"/>
              </a:pPr>
              <a:endParaRPr sz="1898"/>
            </a:p>
          </p:txBody>
        </p:sp>
      </p:grpSp>
      <p:sp>
        <p:nvSpPr>
          <p:cNvPr id="11" name="Titeltext"/>
          <p:cNvSpPr txBox="1">
            <a:spLocks noGrp="1"/>
          </p:cNvSpPr>
          <p:nvPr>
            <p:ph type="title"/>
          </p:nvPr>
        </p:nvSpPr>
        <p:spPr bwMode="auto">
          <a:xfrm>
            <a:off x="542925" y="227706"/>
            <a:ext cx="9841219" cy="977801"/>
          </a:xfrm>
          <a:prstGeom prst="rect">
            <a:avLst/>
          </a:prstGeom>
          <a:ln w="12700">
            <a:miter lim="400000"/>
          </a:ln>
        </p:spPr>
        <p:txBody>
          <a:bodyPr lIns="50800" tIns="50800" rIns="50800" bIns="50800" anchor="b"/>
          <a:lstStyle/>
          <a:p>
            <a:pPr>
              <a:defRPr/>
            </a:pPr>
            <a:r>
              <a:rPr dirty="0" err="1"/>
              <a:t>Titeltext</a:t>
            </a:r>
            <a:endParaRPr dirty="0"/>
          </a:p>
        </p:txBody>
      </p:sp>
      <p:sp>
        <p:nvSpPr>
          <p:cNvPr id="12" name="Textebene 1…"/>
          <p:cNvSpPr txBox="1">
            <a:spLocks noGrp="1"/>
          </p:cNvSpPr>
          <p:nvPr>
            <p:ph type="body" idx="1"/>
          </p:nvPr>
        </p:nvSpPr>
        <p:spPr bwMode="auto">
          <a:xfrm>
            <a:off x="542925" y="1640830"/>
            <a:ext cx="11125200" cy="4621113"/>
          </a:xfrm>
          <a:prstGeom prst="rect">
            <a:avLst/>
          </a:prstGeom>
          <a:ln w="12700">
            <a:miter lim="400000"/>
          </a:ln>
        </p:spPr>
        <p:txBody>
          <a:bodyPr lIns="50800" tIns="50800" rIns="50800" bIns="50800"/>
          <a:lstStyle/>
          <a:p>
            <a:pPr>
              <a:defRPr/>
            </a:pPr>
            <a:r>
              <a:rPr dirty="0" err="1"/>
              <a:t>Textebene</a:t>
            </a:r>
            <a:r>
              <a:rPr dirty="0"/>
              <a:t> 1</a:t>
            </a:r>
          </a:p>
          <a:p>
            <a:pPr lvl="1">
              <a:defRPr/>
            </a:pPr>
            <a:r>
              <a:rPr dirty="0" err="1"/>
              <a:t>Textebene</a:t>
            </a:r>
            <a:r>
              <a:rPr dirty="0"/>
              <a:t> 2</a:t>
            </a:r>
          </a:p>
          <a:p>
            <a:pPr lvl="2">
              <a:defRPr/>
            </a:pPr>
            <a:r>
              <a:rPr dirty="0" err="1"/>
              <a:t>Textebene</a:t>
            </a:r>
            <a:r>
              <a:rPr dirty="0"/>
              <a:t> 3</a:t>
            </a:r>
          </a:p>
          <a:p>
            <a:pPr lvl="3">
              <a:defRPr/>
            </a:pPr>
            <a:r>
              <a:rPr dirty="0" err="1"/>
              <a:t>Textebene</a:t>
            </a:r>
            <a:r>
              <a:rPr dirty="0"/>
              <a:t> 4</a:t>
            </a:r>
          </a:p>
          <a:p>
            <a:pPr lvl="4">
              <a:defRPr/>
            </a:pPr>
            <a:r>
              <a:rPr dirty="0" err="1"/>
              <a:t>Textebene</a:t>
            </a:r>
            <a:r>
              <a:rPr dirty="0"/>
              <a:t> 5</a:t>
            </a:r>
          </a:p>
        </p:txBody>
      </p:sp>
      <p:sp>
        <p:nvSpPr>
          <p:cNvPr id="13" name="Foliennummer"/>
          <p:cNvSpPr txBox="1">
            <a:spLocks noGrp="1"/>
          </p:cNvSpPr>
          <p:nvPr>
            <p:ph type="sldNum" sz="quarter" idx="2"/>
          </p:nvPr>
        </p:nvSpPr>
        <p:spPr bwMode="auto">
          <a:xfrm>
            <a:off x="11529443" y="6529834"/>
            <a:ext cx="266098" cy="199991"/>
          </a:xfrm>
          <a:prstGeom prst="rect">
            <a:avLst/>
          </a:prstGeom>
          <a:ln w="12700">
            <a:miter lim="400000"/>
          </a:ln>
        </p:spPr>
        <p:txBody>
          <a:bodyPr wrap="none" lIns="50800" tIns="50800" rIns="50800" bIns="50800">
            <a:spAutoFit/>
          </a:bodyPr>
          <a:lstStyle>
            <a:lvl1pPr algn="r">
              <a:defRPr sz="633">
                <a:latin typeface="+mn-lt"/>
                <a:ea typeface="+mn-ea"/>
                <a:cs typeface="+mn-cs"/>
              </a:defRPr>
            </a:lvl1pPr>
          </a:lstStyle>
          <a:p>
            <a:fld id="{FEC8E6F6-E1A5-42C7-842F-B7973A4980C4}" type="slidenum">
              <a:rPr lang="de-DE" smtClean="0"/>
              <a:t>‹Nr.›</a:t>
            </a:fld>
            <a:endParaRPr lang="de-DE"/>
          </a:p>
        </p:txBody>
      </p:sp>
      <p:sp>
        <p:nvSpPr>
          <p:cNvPr id="2" name="Fußzeilenplatzhalter 1">
            <a:extLst>
              <a:ext uri="{FF2B5EF4-FFF2-40B4-BE49-F238E27FC236}">
                <a16:creationId xmlns:a16="http://schemas.microsoft.com/office/drawing/2014/main" id="{C275075A-6DBD-414C-A2C4-4AAE876E2F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Tree>
    <p:extLst>
      <p:ext uri="{BB962C8B-B14F-4D97-AF65-F5344CB8AC3E}">
        <p14:creationId xmlns:p14="http://schemas.microsoft.com/office/powerpoint/2010/main" val="3087538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xStyles>
    <p:titleStyle>
      <a:lvl1pPr marL="0" marR="0" indent="0" algn="l" defTabSz="408499" eaLnBrk="1" hangingPunct="1">
        <a:lnSpc>
          <a:spcPct val="100000"/>
        </a:lnSpc>
        <a:spcBef>
          <a:spcPts val="0"/>
        </a:spcBef>
        <a:spcAft>
          <a:spcPts val="0"/>
        </a:spcAft>
        <a:buClrTx/>
        <a:buSzTx/>
        <a:buFontTx/>
        <a:buNone/>
        <a:defRPr sz="4800" b="0" i="0" u="none" strike="noStrike" cap="none" spc="0">
          <a:ln>
            <a:noFill/>
          </a:ln>
          <a:solidFill>
            <a:srgbClr val="000000"/>
          </a:solidFill>
          <a:latin typeface="Arial" panose="020B0604020202020204" pitchFamily="34" charset="0"/>
          <a:ea typeface="Arial" panose="020B0604020202020204" pitchFamily="34" charset="0"/>
          <a:cs typeface="Arial" panose="020B0604020202020204" pitchFamily="34" charset="0"/>
        </a:defRPr>
      </a:lvl1pPr>
      <a:lvl2pPr marL="0" marR="0" indent="120541"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2pPr>
      <a:lvl3pPr marL="0" marR="0" indent="241082"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3pPr>
      <a:lvl4pPr marL="0" marR="0" indent="361622"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4pPr>
      <a:lvl5pPr marL="0" marR="0" indent="482163"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5pPr>
      <a:lvl6pPr marL="0" marR="0" indent="602704"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6pPr>
      <a:lvl7pPr marL="0" marR="0" indent="723245"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7pPr>
      <a:lvl8pPr marL="0" marR="0" indent="843785"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8pPr>
      <a:lvl9pPr marL="0" marR="0" indent="964326"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9pPr>
    </p:titleStyle>
    <p:bodyStyle>
      <a:lvl1pPr marL="140631" marR="0" indent="-140631" algn="l" defTabSz="408499" eaLnBrk="1" hangingPunct="1">
        <a:lnSpc>
          <a:spcPct val="100000"/>
        </a:lnSpc>
        <a:spcBef>
          <a:spcPts val="1200"/>
        </a:spcBef>
        <a:spcAft>
          <a:spcPts val="0"/>
        </a:spcAft>
        <a:buClrTx/>
        <a:buSzPct val="100000"/>
        <a:buFontTx/>
        <a:buChar char="•"/>
        <a:defRPr sz="2000" b="0" i="0" u="none" strike="noStrike" cap="none" spc="0">
          <a:ln>
            <a:noFill/>
          </a:ln>
          <a:solidFill>
            <a:srgbClr val="747474"/>
          </a:solidFill>
          <a:latin typeface="Arial" panose="020B0604020202020204" pitchFamily="34" charset="0"/>
          <a:ea typeface="+mn-ea"/>
          <a:cs typeface="Arial" panose="020B0604020202020204" pitchFamily="34" charset="0"/>
        </a:defRPr>
      </a:lvl1pPr>
      <a:lvl2pPr marL="375016" marR="0" indent="-140631" algn="l" defTabSz="408499" eaLnBrk="1" hangingPunct="1">
        <a:lnSpc>
          <a:spcPct val="100000"/>
        </a:lnSpc>
        <a:spcBef>
          <a:spcPts val="1200"/>
        </a:spcBef>
        <a:spcAft>
          <a:spcPts val="0"/>
        </a:spcAft>
        <a:buClrTx/>
        <a:buSzPct val="100000"/>
        <a:buFontTx/>
        <a:buChar char="•"/>
        <a:defRPr sz="2000" b="0" i="0" u="none" strike="noStrike" cap="none" spc="0">
          <a:ln>
            <a:noFill/>
          </a:ln>
          <a:solidFill>
            <a:srgbClr val="747474"/>
          </a:solidFill>
          <a:latin typeface="Arial" panose="020B0604020202020204" pitchFamily="34" charset="0"/>
          <a:ea typeface="+mn-ea"/>
          <a:cs typeface="Arial" panose="020B0604020202020204" pitchFamily="34" charset="0"/>
        </a:defRPr>
      </a:lvl2pPr>
      <a:lvl3pPr marL="609400" marR="0" indent="-140631" algn="l" defTabSz="408499" eaLnBrk="1" hangingPunct="1">
        <a:lnSpc>
          <a:spcPct val="100000"/>
        </a:lnSpc>
        <a:spcBef>
          <a:spcPts val="1200"/>
        </a:spcBef>
        <a:spcAft>
          <a:spcPts val="0"/>
        </a:spcAft>
        <a:buClrTx/>
        <a:buSzPct val="100000"/>
        <a:buFontTx/>
        <a:buChar char="•"/>
        <a:defRPr sz="2000" b="0" i="0" u="none" strike="noStrike" cap="none" spc="0">
          <a:ln>
            <a:noFill/>
          </a:ln>
          <a:solidFill>
            <a:srgbClr val="747474"/>
          </a:solidFill>
          <a:latin typeface="Arial" panose="020B0604020202020204" pitchFamily="34" charset="0"/>
          <a:ea typeface="+mn-ea"/>
          <a:cs typeface="Arial" panose="020B0604020202020204" pitchFamily="34" charset="0"/>
        </a:defRPr>
      </a:lvl3pPr>
      <a:lvl4pPr marL="843785" marR="0" indent="-140631" algn="l" defTabSz="408499" eaLnBrk="1" hangingPunct="1">
        <a:lnSpc>
          <a:spcPct val="100000"/>
        </a:lnSpc>
        <a:spcBef>
          <a:spcPts val="1200"/>
        </a:spcBef>
        <a:spcAft>
          <a:spcPts val="0"/>
        </a:spcAft>
        <a:buClrTx/>
        <a:buSzPct val="100000"/>
        <a:buFontTx/>
        <a:buChar char="•"/>
        <a:defRPr sz="2000" b="0" i="0" u="none" strike="noStrike" cap="none" spc="0">
          <a:ln>
            <a:noFill/>
          </a:ln>
          <a:solidFill>
            <a:srgbClr val="747474"/>
          </a:solidFill>
          <a:latin typeface="Arial" panose="020B0604020202020204" pitchFamily="34" charset="0"/>
          <a:ea typeface="+mn-ea"/>
          <a:cs typeface="Arial" panose="020B0604020202020204" pitchFamily="34" charset="0"/>
        </a:defRPr>
      </a:lvl4pPr>
      <a:lvl5pPr marL="1078170" marR="0" indent="-140631" algn="l" defTabSz="408499" eaLnBrk="1" hangingPunct="1">
        <a:lnSpc>
          <a:spcPct val="100000"/>
        </a:lnSpc>
        <a:spcBef>
          <a:spcPts val="1200"/>
        </a:spcBef>
        <a:spcAft>
          <a:spcPts val="0"/>
        </a:spcAft>
        <a:buClrTx/>
        <a:buSzPct val="100000"/>
        <a:buFontTx/>
        <a:buChar char="•"/>
        <a:defRPr sz="2000" b="0" i="0" u="none" strike="noStrike" cap="none" spc="0">
          <a:ln>
            <a:noFill/>
          </a:ln>
          <a:solidFill>
            <a:srgbClr val="747474"/>
          </a:solidFill>
          <a:latin typeface="Arial" panose="020B0604020202020204" pitchFamily="34" charset="0"/>
          <a:ea typeface="+mn-ea"/>
          <a:cs typeface="Arial" panose="020B0604020202020204" pitchFamily="34" charset="0"/>
        </a:defRPr>
      </a:lvl5pPr>
      <a:lvl6pPr marL="1312555" marR="0" indent="-140631" algn="l" defTabSz="408499" eaLnBrk="1" hangingPunct="1">
        <a:lnSpc>
          <a:spcPct val="100000"/>
        </a:lnSpc>
        <a:spcBef>
          <a:spcPts val="3375"/>
        </a:spcBef>
        <a:spcAft>
          <a:spcPts val="0"/>
        </a:spcAft>
        <a:buClrTx/>
        <a:buSzPct val="100000"/>
        <a:buFontTx/>
        <a:buChar char="•"/>
        <a:defRPr sz="1371" b="0" i="0" u="none" strike="noStrike" cap="none" spc="0">
          <a:ln>
            <a:noFill/>
          </a:ln>
          <a:solidFill>
            <a:srgbClr val="747474"/>
          </a:solidFill>
          <a:latin typeface="+mn-lt"/>
          <a:ea typeface="+mn-ea"/>
          <a:cs typeface="+mn-cs"/>
        </a:defRPr>
      </a:lvl6pPr>
      <a:lvl7pPr marL="1546939" marR="0" indent="-140631" algn="l" defTabSz="408499" eaLnBrk="1" hangingPunct="1">
        <a:lnSpc>
          <a:spcPct val="100000"/>
        </a:lnSpc>
        <a:spcBef>
          <a:spcPts val="3375"/>
        </a:spcBef>
        <a:spcAft>
          <a:spcPts val="0"/>
        </a:spcAft>
        <a:buClrTx/>
        <a:buSzPct val="100000"/>
        <a:buFontTx/>
        <a:buChar char="•"/>
        <a:defRPr sz="1371" b="0" i="0" u="none" strike="noStrike" cap="none" spc="0">
          <a:ln>
            <a:noFill/>
          </a:ln>
          <a:solidFill>
            <a:srgbClr val="747474"/>
          </a:solidFill>
          <a:latin typeface="+mn-lt"/>
          <a:ea typeface="+mn-ea"/>
          <a:cs typeface="+mn-cs"/>
        </a:defRPr>
      </a:lvl7pPr>
      <a:lvl8pPr marL="1781325" marR="0" indent="-140631" algn="l" defTabSz="408499" eaLnBrk="1" hangingPunct="1">
        <a:lnSpc>
          <a:spcPct val="100000"/>
        </a:lnSpc>
        <a:spcBef>
          <a:spcPts val="3375"/>
        </a:spcBef>
        <a:spcAft>
          <a:spcPts val="0"/>
        </a:spcAft>
        <a:buClrTx/>
        <a:buSzPct val="100000"/>
        <a:buFontTx/>
        <a:buChar char="•"/>
        <a:defRPr sz="1371" b="0" i="0" u="none" strike="noStrike" cap="none" spc="0">
          <a:ln>
            <a:noFill/>
          </a:ln>
          <a:solidFill>
            <a:srgbClr val="747474"/>
          </a:solidFill>
          <a:latin typeface="+mn-lt"/>
          <a:ea typeface="+mn-ea"/>
          <a:cs typeface="+mn-cs"/>
        </a:defRPr>
      </a:lvl8pPr>
      <a:lvl9pPr marL="2015710" marR="0" indent="-140631" algn="l" defTabSz="408499" eaLnBrk="1" hangingPunct="1">
        <a:lnSpc>
          <a:spcPct val="100000"/>
        </a:lnSpc>
        <a:spcBef>
          <a:spcPts val="3375"/>
        </a:spcBef>
        <a:spcAft>
          <a:spcPts val="0"/>
        </a:spcAft>
        <a:buClrTx/>
        <a:buSzPct val="100000"/>
        <a:buFontTx/>
        <a:buChar char="•"/>
        <a:defRPr sz="1371" b="0" i="0" u="none" strike="noStrike" cap="none" spc="0">
          <a:ln>
            <a:noFill/>
          </a:ln>
          <a:solidFill>
            <a:srgbClr val="747474"/>
          </a:solidFill>
          <a:latin typeface="+mn-lt"/>
          <a:ea typeface="+mn-ea"/>
          <a:cs typeface="+mn-cs"/>
        </a:defRPr>
      </a:lvl9pPr>
    </p:bodyStyle>
    <p:otherStyle>
      <a:lvl1pPr marL="0" marR="0" indent="0"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1pPr>
      <a:lvl2pPr marL="0" marR="0" indent="120541"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2pPr>
      <a:lvl3pPr marL="0" marR="0" indent="241082"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3pPr>
      <a:lvl4pPr marL="0" marR="0" indent="361622"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4pPr>
      <a:lvl5pPr marL="0" marR="0" indent="482163"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5pPr>
      <a:lvl6pPr marL="0" marR="0" indent="602704"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6pPr>
      <a:lvl7pPr marL="0" marR="0" indent="723245"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7pPr>
      <a:lvl8pPr marL="0" marR="0" indent="843785"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8pPr>
      <a:lvl9pPr marL="0" marR="0" indent="964326"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image" Target="../media/image9.JPG"/><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sv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4.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Diagramm, Schrift enthält.&#10;&#10;Automatisch generierte Beschreibung">
            <a:extLst>
              <a:ext uri="{FF2B5EF4-FFF2-40B4-BE49-F238E27FC236}">
                <a16:creationId xmlns:a16="http://schemas.microsoft.com/office/drawing/2014/main" id="{E2E4278A-FCB6-5B6C-2383-AEF8C890476F}"/>
              </a:ext>
            </a:extLst>
          </p:cNvPr>
          <p:cNvPicPr>
            <a:picLocks noChangeAspect="1"/>
          </p:cNvPicPr>
          <p:nvPr/>
        </p:nvPicPr>
        <p:blipFill rotWithShape="1">
          <a:blip r:embed="rId2">
            <a:extLst>
              <a:ext uri="{28A0092B-C50C-407E-A947-70E740481C1C}">
                <a14:useLocalDpi xmlns:a14="http://schemas.microsoft.com/office/drawing/2010/main" val="0"/>
              </a:ext>
            </a:extLst>
          </a:blip>
          <a:srcRect l="9996" t="16585" r="13428" b="437"/>
          <a:stretch/>
        </p:blipFill>
        <p:spPr>
          <a:xfrm>
            <a:off x="423057" y="865980"/>
            <a:ext cx="7358548" cy="5982605"/>
          </a:xfrm>
          <a:prstGeom prst="rect">
            <a:avLst/>
          </a:prstGeom>
        </p:spPr>
      </p:pic>
      <p:pic>
        <p:nvPicPr>
          <p:cNvPr id="14" name="Grafik 13" descr="Ein Pinselstrich">
            <a:extLst>
              <a:ext uri="{FF2B5EF4-FFF2-40B4-BE49-F238E27FC236}">
                <a16:creationId xmlns:a16="http://schemas.microsoft.com/office/drawing/2014/main" id="{8EA1B254-E323-9E68-3232-48C821BBBB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9819" y="-2481954"/>
            <a:ext cx="4951905" cy="5986695"/>
          </a:xfrm>
          <a:prstGeom prst="rect">
            <a:avLst/>
          </a:prstGeom>
        </p:spPr>
      </p:pic>
      <p:sp>
        <p:nvSpPr>
          <p:cNvPr id="6" name="Textfeld 5">
            <a:extLst>
              <a:ext uri="{FF2B5EF4-FFF2-40B4-BE49-F238E27FC236}">
                <a16:creationId xmlns:a16="http://schemas.microsoft.com/office/drawing/2014/main" id="{B7604077-F096-1E30-5099-DDAA731DFE39}"/>
              </a:ext>
            </a:extLst>
          </p:cNvPr>
          <p:cNvSpPr txBox="1"/>
          <p:nvPr/>
        </p:nvSpPr>
        <p:spPr>
          <a:xfrm>
            <a:off x="769256" y="280562"/>
            <a:ext cx="6778173" cy="461665"/>
          </a:xfrm>
          <a:prstGeom prst="rect">
            <a:avLst/>
          </a:prstGeom>
          <a:noFill/>
        </p:spPr>
        <p:txBody>
          <a:bodyPr wrap="square" rtlCol="0">
            <a:spAutoFit/>
          </a:bodyPr>
          <a:lstStyle/>
          <a:p>
            <a:pPr algn="ctr"/>
            <a:r>
              <a:rPr lang="de-DE" sz="2400" b="1" dirty="0" err="1">
                <a:latin typeface="Verdana" panose="020B0604030504040204" pitchFamily="34" charset="0"/>
                <a:ea typeface="Verdana" panose="020B0604030504040204" pitchFamily="34" charset="0"/>
              </a:rPr>
              <a:t>Learner</a:t>
            </a:r>
            <a:r>
              <a:rPr lang="de-DE" sz="2400" b="1" dirty="0">
                <a:latin typeface="Verdana" panose="020B0604030504040204" pitchFamily="34" charset="0"/>
                <a:ea typeface="Verdana" panose="020B0604030504040204" pitchFamily="34" charset="0"/>
              </a:rPr>
              <a:t> Journey</a:t>
            </a:r>
          </a:p>
        </p:txBody>
      </p:sp>
      <p:sp>
        <p:nvSpPr>
          <p:cNvPr id="7" name="Textfeld 6">
            <a:extLst>
              <a:ext uri="{FF2B5EF4-FFF2-40B4-BE49-F238E27FC236}">
                <a16:creationId xmlns:a16="http://schemas.microsoft.com/office/drawing/2014/main" id="{8EF51241-EBED-CC8A-2DA8-4FF6A78DC98D}"/>
              </a:ext>
            </a:extLst>
          </p:cNvPr>
          <p:cNvSpPr txBox="1"/>
          <p:nvPr/>
        </p:nvSpPr>
        <p:spPr>
          <a:xfrm>
            <a:off x="7895771" y="1092408"/>
            <a:ext cx="4034972" cy="3046988"/>
          </a:xfrm>
          <a:prstGeom prst="rect">
            <a:avLst/>
          </a:prstGeom>
          <a:noFill/>
        </p:spPr>
        <p:txBody>
          <a:bodyPr wrap="square" rtlCol="0">
            <a:spAutoFit/>
          </a:bodyPr>
          <a:lstStyle/>
          <a:p>
            <a:pPr marL="285750" indent="-285750">
              <a:buFont typeface="Arial" panose="020B0604020202020204" pitchFamily="34" charset="0"/>
              <a:buChar char="•"/>
            </a:pPr>
            <a:r>
              <a:rPr lang="de-DE" sz="1600" b="0" i="0" dirty="0">
                <a:solidFill>
                  <a:srgbClr val="333333"/>
                </a:solidFill>
                <a:effectLst/>
                <a:latin typeface="Verdana" panose="020B0604030504040204" pitchFamily="34" charset="0"/>
                <a:ea typeface="Verdana" panose="020B0604030504040204" pitchFamily="34" charset="0"/>
              </a:rPr>
              <a:t>prototypischer </a:t>
            </a:r>
            <a:r>
              <a:rPr lang="de-DE" sz="1400" b="1" i="0" dirty="0">
                <a:solidFill>
                  <a:srgbClr val="333333"/>
                </a:solidFill>
                <a:effectLst/>
                <a:latin typeface="Verdana" panose="020B0604030504040204" pitchFamily="34" charset="0"/>
                <a:ea typeface="Verdana" panose="020B0604030504040204" pitchFamily="34" charset="0"/>
              </a:rPr>
              <a:t>Ablauf</a:t>
            </a:r>
            <a:r>
              <a:rPr lang="de-DE" sz="1600" b="0" i="0" dirty="0">
                <a:solidFill>
                  <a:srgbClr val="333333"/>
                </a:solidFill>
                <a:effectLst/>
                <a:latin typeface="Verdana" panose="020B0604030504040204" pitchFamily="34" charset="0"/>
                <a:ea typeface="Verdana" panose="020B0604030504040204" pitchFamily="34" charset="0"/>
              </a:rPr>
              <a:t> des Arbeitsprozesses den Studierenden für die </a:t>
            </a:r>
            <a:r>
              <a:rPr lang="de-DE" sz="1400" b="1" i="0" dirty="0">
                <a:solidFill>
                  <a:srgbClr val="333333"/>
                </a:solidFill>
                <a:effectLst/>
                <a:latin typeface="Verdana" panose="020B0604030504040204" pitchFamily="34" charset="0"/>
                <a:ea typeface="Verdana" panose="020B0604030504040204" pitchFamily="34" charset="0"/>
              </a:rPr>
              <a:t>Erstellung</a:t>
            </a:r>
            <a:r>
              <a:rPr lang="de-DE" sz="1600" b="0" i="0" dirty="0">
                <a:solidFill>
                  <a:srgbClr val="333333"/>
                </a:solidFill>
                <a:effectLst/>
                <a:latin typeface="Verdana" panose="020B0604030504040204" pitchFamily="34" charset="0"/>
                <a:ea typeface="Verdana" panose="020B0604030504040204" pitchFamily="34" charset="0"/>
              </a:rPr>
              <a:t> ihrer </a:t>
            </a:r>
            <a:r>
              <a:rPr lang="de-DE" sz="1400" b="1" i="0" dirty="0">
                <a:solidFill>
                  <a:srgbClr val="333333"/>
                </a:solidFill>
                <a:effectLst/>
                <a:latin typeface="Verdana" panose="020B0604030504040204" pitchFamily="34" charset="0"/>
                <a:ea typeface="Verdana" panose="020B0604030504040204" pitchFamily="34" charset="0"/>
              </a:rPr>
              <a:t>Medienprojekte</a:t>
            </a:r>
            <a:r>
              <a:rPr lang="de-DE" sz="1600" b="0" i="0" dirty="0">
                <a:solidFill>
                  <a:srgbClr val="333333"/>
                </a:solidFill>
                <a:effectLst/>
                <a:latin typeface="Verdana" panose="020B0604030504040204" pitchFamily="34" charset="0"/>
                <a:ea typeface="Verdana" panose="020B0604030504040204" pitchFamily="34" charset="0"/>
              </a:rPr>
              <a:t> durchlaufen</a:t>
            </a:r>
          </a:p>
          <a:p>
            <a:pPr marL="285750" indent="-285750">
              <a:buFont typeface="Arial" panose="020B0604020202020204" pitchFamily="34" charset="0"/>
              <a:buChar char="•"/>
            </a:pPr>
            <a:endParaRPr lang="de-DE" sz="1600" b="0" i="0" dirty="0">
              <a:solidFill>
                <a:srgbClr val="333333"/>
              </a:solidFill>
              <a:effectLst/>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e-DE" sz="1600" b="0" i="0" dirty="0">
                <a:solidFill>
                  <a:srgbClr val="333333"/>
                </a:solidFill>
                <a:effectLst/>
                <a:latin typeface="Verdana" panose="020B0604030504040204" pitchFamily="34" charset="0"/>
                <a:ea typeface="Verdana" panose="020B0604030504040204" pitchFamily="34" charset="0"/>
              </a:rPr>
              <a:t>gilt gleichermaßen für die Arbeit an </a:t>
            </a:r>
            <a:r>
              <a:rPr lang="de-DE" sz="1400" b="1" i="0" dirty="0">
                <a:solidFill>
                  <a:srgbClr val="333333"/>
                </a:solidFill>
                <a:effectLst/>
                <a:latin typeface="Verdana" panose="020B0604030504040204" pitchFamily="34" charset="0"/>
                <a:ea typeface="Verdana" panose="020B0604030504040204" pitchFamily="34" charset="0"/>
              </a:rPr>
              <a:t>Medienentwicklungsprojekten</a:t>
            </a:r>
            <a:r>
              <a:rPr lang="de-DE" sz="1600" b="0" i="0" dirty="0">
                <a:solidFill>
                  <a:srgbClr val="333333"/>
                </a:solidFill>
                <a:effectLst/>
                <a:latin typeface="Verdana" panose="020B0604030504040204" pitchFamily="34" charset="0"/>
                <a:ea typeface="Verdana" panose="020B0604030504040204" pitchFamily="34" charset="0"/>
              </a:rPr>
              <a:t> sowie an </a:t>
            </a:r>
            <a:r>
              <a:rPr lang="de-DE" sz="1400" b="1" i="0" dirty="0">
                <a:solidFill>
                  <a:srgbClr val="333333"/>
                </a:solidFill>
                <a:effectLst/>
                <a:latin typeface="Verdana" panose="020B0604030504040204" pitchFamily="34" charset="0"/>
                <a:ea typeface="Verdana" panose="020B0604030504040204" pitchFamily="34" charset="0"/>
              </a:rPr>
              <a:t>Lehr-Lern-Szenarien</a:t>
            </a:r>
            <a:r>
              <a:rPr lang="de-DE" sz="1600" b="0" i="0" dirty="0">
                <a:solidFill>
                  <a:srgbClr val="333333"/>
                </a:solidFill>
                <a:effectLst/>
                <a:latin typeface="Verdana" panose="020B0604030504040204" pitchFamily="34" charset="0"/>
                <a:ea typeface="Verdana" panose="020B0604030504040204" pitchFamily="34" charset="0"/>
              </a:rPr>
              <a:t>.</a:t>
            </a:r>
          </a:p>
          <a:p>
            <a:endParaRPr lang="de-DE" sz="1600" dirty="0">
              <a:solidFill>
                <a:srgbClr val="333333"/>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de-DE" sz="1600" dirty="0">
              <a:solidFill>
                <a:srgbClr val="333333"/>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de-DE" sz="1600" dirty="0">
              <a:solidFill>
                <a:srgbClr val="333333"/>
              </a:solidFill>
              <a:latin typeface="Verdana" panose="020B0604030504040204" pitchFamily="34" charset="0"/>
              <a:ea typeface="Verdana" panose="020B0604030504040204" pitchFamily="34" charset="0"/>
            </a:endParaRPr>
          </a:p>
          <a:p>
            <a:pPr algn="ctr"/>
            <a:r>
              <a:rPr lang="de-DE" sz="1600" b="1" i="0">
                <a:solidFill>
                  <a:srgbClr val="333333"/>
                </a:solidFill>
                <a:effectLst/>
                <a:latin typeface="Verdana" panose="020B0604030504040204" pitchFamily="34" charset="0"/>
                <a:ea typeface="Verdana" panose="020B0604030504040204" pitchFamily="34" charset="0"/>
              </a:rPr>
              <a:t>ALLE INFORMATIONEN </a:t>
            </a:r>
            <a:endParaRPr lang="de-DE" sz="1600" b="1" dirty="0">
              <a:latin typeface="Verdana" panose="020B0604030504040204" pitchFamily="34" charset="0"/>
              <a:ea typeface="Verdana" panose="020B0604030504040204" pitchFamily="34" charset="0"/>
            </a:endParaRPr>
          </a:p>
        </p:txBody>
      </p:sp>
      <p:pic>
        <p:nvPicPr>
          <p:cNvPr id="10" name="Grafik 9">
            <a:extLst>
              <a:ext uri="{FF2B5EF4-FFF2-40B4-BE49-F238E27FC236}">
                <a16:creationId xmlns:a16="http://schemas.microsoft.com/office/drawing/2014/main" id="{43E9E92F-7461-D956-78B6-2C6DCAE10B90}"/>
              </a:ext>
            </a:extLst>
          </p:cNvPr>
          <p:cNvPicPr>
            <a:picLocks noChangeAspect="1"/>
          </p:cNvPicPr>
          <p:nvPr/>
        </p:nvPicPr>
        <p:blipFill>
          <a:blip r:embed="rId5"/>
          <a:stretch>
            <a:fillRect/>
          </a:stretch>
        </p:blipFill>
        <p:spPr>
          <a:xfrm>
            <a:off x="8980339" y="4412983"/>
            <a:ext cx="1865835" cy="1871703"/>
          </a:xfrm>
          <a:prstGeom prst="rect">
            <a:avLst/>
          </a:prstGeom>
        </p:spPr>
      </p:pic>
      <p:pic>
        <p:nvPicPr>
          <p:cNvPr id="12" name="Grafik 11" descr="Pfeil: Kurve im Uhrzeigersinn mit einfarbiger Füllung">
            <a:extLst>
              <a:ext uri="{FF2B5EF4-FFF2-40B4-BE49-F238E27FC236}">
                <a16:creationId xmlns:a16="http://schemas.microsoft.com/office/drawing/2014/main" id="{A52EAEFE-5501-5D36-05A7-4CE39AEA5B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894461" flipH="1" flipV="1">
            <a:off x="10920204" y="3977564"/>
            <a:ext cx="914400" cy="1129842"/>
          </a:xfrm>
          <a:prstGeom prst="rect">
            <a:avLst/>
          </a:prstGeom>
        </p:spPr>
      </p:pic>
    </p:spTree>
    <p:extLst>
      <p:ext uri="{BB962C8B-B14F-4D97-AF65-F5344CB8AC3E}">
        <p14:creationId xmlns:p14="http://schemas.microsoft.com/office/powerpoint/2010/main" val="422715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descr="Ein Pinselstrich">
            <a:extLst>
              <a:ext uri="{FF2B5EF4-FFF2-40B4-BE49-F238E27FC236}">
                <a16:creationId xmlns:a16="http://schemas.microsoft.com/office/drawing/2014/main" id="{D592750F-EC9A-7118-FEEA-8C960AAE60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7382" y="-3048935"/>
            <a:ext cx="12139097" cy="13582970"/>
          </a:xfrm>
          <a:prstGeom prst="rect">
            <a:avLst/>
          </a:prstGeom>
        </p:spPr>
      </p:pic>
      <p:sp>
        <p:nvSpPr>
          <p:cNvPr id="3" name="Inhaltsplatzhalter 2">
            <a:extLst>
              <a:ext uri="{FF2B5EF4-FFF2-40B4-BE49-F238E27FC236}">
                <a16:creationId xmlns:a16="http://schemas.microsoft.com/office/drawing/2014/main" id="{F1D0C5BC-1786-0CC5-238B-026E4C4A07EB}"/>
              </a:ext>
            </a:extLst>
          </p:cNvPr>
          <p:cNvSpPr>
            <a:spLocks noGrp="1"/>
          </p:cNvSpPr>
          <p:nvPr>
            <p:ph idx="4294967295"/>
          </p:nvPr>
        </p:nvSpPr>
        <p:spPr>
          <a:xfrm>
            <a:off x="2611184" y="3050838"/>
            <a:ext cx="7261225" cy="1550628"/>
          </a:xfrm>
        </p:spPr>
        <p:txBody>
          <a:bodyPr>
            <a:normAutofit/>
          </a:bodyPr>
          <a:lstStyle/>
          <a:p>
            <a:pPr marL="0" indent="0" algn="ctr">
              <a:buNone/>
            </a:pPr>
            <a:r>
              <a:rPr lang="de-DE" sz="1800" dirty="0">
                <a:solidFill>
                  <a:srgbClr val="333333"/>
                </a:solidFill>
                <a:latin typeface="Verdana" panose="020B0604030504040204" pitchFamily="34" charset="0"/>
                <a:ea typeface="Verdana" panose="020B0604030504040204" pitchFamily="34" charset="0"/>
              </a:rPr>
              <a:t>Bei </a:t>
            </a:r>
            <a:r>
              <a:rPr lang="de-DE" sz="1800" b="1" dirty="0">
                <a:solidFill>
                  <a:srgbClr val="333333"/>
                </a:solidFill>
                <a:latin typeface="Verdana" panose="020B0604030504040204" pitchFamily="34" charset="0"/>
                <a:ea typeface="Verdana" panose="020B0604030504040204" pitchFamily="34" charset="0"/>
              </a:rPr>
              <a:t>fachlichen</a:t>
            </a:r>
            <a:r>
              <a:rPr lang="de-DE" sz="1800" dirty="0">
                <a:solidFill>
                  <a:srgbClr val="333333"/>
                </a:solidFill>
                <a:latin typeface="Verdana" panose="020B0604030504040204" pitchFamily="34" charset="0"/>
                <a:ea typeface="Verdana" panose="020B0604030504040204" pitchFamily="34" charset="0"/>
              </a:rPr>
              <a:t> Fragen und Klärungsbedarf unterstützt </a:t>
            </a:r>
            <a:br>
              <a:rPr lang="de-DE" sz="1800" dirty="0">
                <a:solidFill>
                  <a:srgbClr val="333333"/>
                </a:solidFill>
                <a:latin typeface="Verdana" panose="020B0604030504040204" pitchFamily="34" charset="0"/>
                <a:ea typeface="Verdana" panose="020B0604030504040204" pitchFamily="34" charset="0"/>
              </a:rPr>
            </a:br>
            <a:r>
              <a:rPr lang="de-DE" sz="1800" dirty="0">
                <a:solidFill>
                  <a:srgbClr val="333333"/>
                </a:solidFill>
                <a:latin typeface="Verdana" panose="020B0604030504040204" pitchFamily="34" charset="0"/>
                <a:ea typeface="Verdana" panose="020B0604030504040204" pitchFamily="34" charset="0"/>
              </a:rPr>
              <a:t>Sie Ihr Lehrender der jeweiligen Veranstaltung.</a:t>
            </a:r>
            <a:endParaRPr lang="de-DE" sz="400" b="0" i="0" dirty="0">
              <a:solidFill>
                <a:srgbClr val="333333"/>
              </a:solidFill>
              <a:effectLst/>
              <a:latin typeface="Verdana" panose="020B0604030504040204" pitchFamily="34" charset="0"/>
              <a:ea typeface="Verdana" panose="020B0604030504040204" pitchFamily="34" charset="0"/>
            </a:endParaRPr>
          </a:p>
          <a:p>
            <a:pPr marL="0" indent="0" algn="ctr">
              <a:buNone/>
            </a:pPr>
            <a:r>
              <a:rPr lang="de-DE" sz="1800" b="0" i="0" dirty="0">
                <a:solidFill>
                  <a:srgbClr val="333333"/>
                </a:solidFill>
                <a:effectLst/>
                <a:latin typeface="Verdana" panose="020B0604030504040204" pitchFamily="34" charset="0"/>
                <a:ea typeface="Verdana" panose="020B0604030504040204" pitchFamily="34" charset="0"/>
              </a:rPr>
              <a:t>Für alle </a:t>
            </a:r>
            <a:r>
              <a:rPr lang="de-DE" sz="1800" b="1" i="0" dirty="0">
                <a:solidFill>
                  <a:srgbClr val="333333"/>
                </a:solidFill>
                <a:effectLst/>
                <a:latin typeface="Verdana" panose="020B0604030504040204" pitchFamily="34" charset="0"/>
                <a:ea typeface="Verdana" panose="020B0604030504040204" pitchFamily="34" charset="0"/>
              </a:rPr>
              <a:t>anderen Anliegen während des Prozesses</a:t>
            </a:r>
            <a:r>
              <a:rPr lang="de-DE" sz="1800" b="0" i="0" dirty="0">
                <a:solidFill>
                  <a:srgbClr val="333333"/>
                </a:solidFill>
                <a:effectLst/>
                <a:latin typeface="Verdana" panose="020B0604030504040204" pitchFamily="34" charset="0"/>
                <a:ea typeface="Verdana" panose="020B0604030504040204" pitchFamily="34" charset="0"/>
              </a:rPr>
              <a:t>, </a:t>
            </a:r>
            <a:br>
              <a:rPr lang="de-DE" sz="1800" b="0" i="0" dirty="0">
                <a:solidFill>
                  <a:srgbClr val="333333"/>
                </a:solidFill>
                <a:effectLst/>
                <a:latin typeface="Verdana" panose="020B0604030504040204" pitchFamily="34" charset="0"/>
                <a:ea typeface="Verdana" panose="020B0604030504040204" pitchFamily="34" charset="0"/>
              </a:rPr>
            </a:br>
            <a:r>
              <a:rPr lang="de-DE" sz="1800" b="0" i="0" dirty="0">
                <a:solidFill>
                  <a:srgbClr val="333333"/>
                </a:solidFill>
                <a:effectLst/>
                <a:latin typeface="Verdana" panose="020B0604030504040204" pitchFamily="34" charset="0"/>
                <a:ea typeface="Verdana" panose="020B0604030504040204" pitchFamily="34" charset="0"/>
              </a:rPr>
              <a:t>stehen Unterstützungsangebote zur Verfügung. </a:t>
            </a:r>
            <a:endParaRPr lang="de-DE" sz="1800" dirty="0">
              <a:latin typeface="Verdana" panose="020B0604030504040204" pitchFamily="34" charset="0"/>
              <a:ea typeface="Verdana" panose="020B0604030504040204" pitchFamily="34" charset="0"/>
            </a:endParaRPr>
          </a:p>
        </p:txBody>
      </p:sp>
      <p:sp>
        <p:nvSpPr>
          <p:cNvPr id="2" name="Titel 1">
            <a:extLst>
              <a:ext uri="{FF2B5EF4-FFF2-40B4-BE49-F238E27FC236}">
                <a16:creationId xmlns:a16="http://schemas.microsoft.com/office/drawing/2014/main" id="{EE002D43-48FF-82B0-EFF7-88BE6FCDDF08}"/>
              </a:ext>
            </a:extLst>
          </p:cNvPr>
          <p:cNvSpPr>
            <a:spLocks noGrp="1"/>
          </p:cNvSpPr>
          <p:nvPr>
            <p:ph type="title" idx="4294967295"/>
          </p:nvPr>
        </p:nvSpPr>
        <p:spPr>
          <a:xfrm>
            <a:off x="1676400" y="104775"/>
            <a:ext cx="10515600" cy="1325563"/>
          </a:xfrm>
        </p:spPr>
        <p:txBody>
          <a:bodyPr>
            <a:normAutofit/>
          </a:bodyPr>
          <a:lstStyle/>
          <a:p>
            <a:r>
              <a:rPr lang="de-DE" sz="3600" b="1" dirty="0">
                <a:latin typeface="Verdana" panose="020B0604030504040204" pitchFamily="34" charset="0"/>
                <a:ea typeface="Verdana" panose="020B0604030504040204" pitchFamily="34" charset="0"/>
              </a:rPr>
              <a:t>Wo bekomme ich Unterstützung?</a:t>
            </a:r>
          </a:p>
        </p:txBody>
      </p:sp>
      <p:pic>
        <p:nvPicPr>
          <p:cNvPr id="15" name="Grafik 14" descr="Klassenzimmer mit einfarbiger Füllung">
            <a:extLst>
              <a:ext uri="{FF2B5EF4-FFF2-40B4-BE49-F238E27FC236}">
                <a16:creationId xmlns:a16="http://schemas.microsoft.com/office/drawing/2014/main" id="{5454F8AB-9326-8DCC-F457-075D8EE98C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7756" y="1585472"/>
            <a:ext cx="1793314" cy="1793314"/>
          </a:xfrm>
          <a:prstGeom prst="rect">
            <a:avLst/>
          </a:prstGeom>
        </p:spPr>
      </p:pic>
      <p:pic>
        <p:nvPicPr>
          <p:cNvPr id="18" name="Grafik 17">
            <a:extLst>
              <a:ext uri="{FF2B5EF4-FFF2-40B4-BE49-F238E27FC236}">
                <a16:creationId xmlns:a16="http://schemas.microsoft.com/office/drawing/2014/main" id="{34A9265E-BBA9-ACB6-AEE8-F115377BE831}"/>
              </a:ext>
            </a:extLst>
          </p:cNvPr>
          <p:cNvPicPr>
            <a:picLocks noChangeAspect="1"/>
          </p:cNvPicPr>
          <p:nvPr/>
        </p:nvPicPr>
        <p:blipFill>
          <a:blip r:embed="rId6"/>
          <a:stretch>
            <a:fillRect/>
          </a:stretch>
        </p:blipFill>
        <p:spPr>
          <a:xfrm>
            <a:off x="9849110" y="4715628"/>
            <a:ext cx="1898156" cy="1898156"/>
          </a:xfrm>
          <a:prstGeom prst="rect">
            <a:avLst/>
          </a:prstGeom>
          <a:solidFill>
            <a:srgbClr val="C7D42F">
              <a:alpha val="0"/>
            </a:srgbClr>
          </a:solidFill>
        </p:spPr>
      </p:pic>
      <p:pic>
        <p:nvPicPr>
          <p:cNvPr id="26" name="Grafik 25" descr="Pfeil: Kurve im Uhrzeigersinn mit einfarbiger Füllung">
            <a:extLst>
              <a:ext uri="{FF2B5EF4-FFF2-40B4-BE49-F238E27FC236}">
                <a16:creationId xmlns:a16="http://schemas.microsoft.com/office/drawing/2014/main" id="{BF718936-1647-6482-3FDF-D15891CCEF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flipH="1">
            <a:off x="2816343" y="953095"/>
            <a:ext cx="1599481" cy="3056709"/>
          </a:xfrm>
          <a:prstGeom prst="rect">
            <a:avLst/>
          </a:prstGeom>
        </p:spPr>
      </p:pic>
      <p:pic>
        <p:nvPicPr>
          <p:cNvPr id="27" name="Grafik 26" descr="Pfeil: Kurve im Uhrzeigersinn mit einfarbiger Füllung">
            <a:extLst>
              <a:ext uri="{FF2B5EF4-FFF2-40B4-BE49-F238E27FC236}">
                <a16:creationId xmlns:a16="http://schemas.microsoft.com/office/drawing/2014/main" id="{5C0423D7-43F0-1C43-E7B0-77CF3981AC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flipV="1">
            <a:off x="7521015" y="3478861"/>
            <a:ext cx="1599481" cy="3056709"/>
          </a:xfrm>
          <a:prstGeom prst="rect">
            <a:avLst/>
          </a:prstGeom>
        </p:spPr>
      </p:pic>
    </p:spTree>
    <p:extLst>
      <p:ext uri="{BB962C8B-B14F-4D97-AF65-F5344CB8AC3E}">
        <p14:creationId xmlns:p14="http://schemas.microsoft.com/office/powerpoint/2010/main" val="2400580329"/>
      </p:ext>
    </p:extLst>
  </p:cSld>
  <p:clrMapOvr>
    <a:masterClrMapping/>
  </p:clrMapOvr>
</p:sld>
</file>

<file path=ppt/theme/theme1.xml><?xml version="1.0" encoding="utf-8"?>
<a:theme xmlns:a="http://schemas.openxmlformats.org/drawingml/2006/main" name="ValIDE2">
  <a:themeElements>
    <a:clrScheme name="Lariss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GODI Standart">
      <a:majorFont>
        <a:latin typeface="Volte Rounded Medium"/>
        <a:ea typeface="Arial"/>
        <a:cs typeface="Arial"/>
      </a:majorFont>
      <a:minorFont>
        <a:latin typeface="Volte Rounded"/>
        <a:ea typeface="Arial"/>
        <a:cs typeface="Arial"/>
      </a:minorFont>
    </a:fontScheme>
    <a:fmtScheme name="Larissa">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IDE2" id="{681F2601-309C-423E-8836-C4CAC5432E72}" vid="{9C7C1DF8-78BB-45F6-9A97-F25F7508D66C}"/>
    </a:ext>
  </a:extLst>
</a:theme>
</file>

<file path=ppt/theme/theme2.xml><?xml version="1.0" encoding="utf-8"?>
<a:theme xmlns:a="http://schemas.openxmlformats.org/drawingml/2006/main" name="1_PHW2">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a:ea typeface="Helvetica Neue"/>
        <a:cs typeface="Helvetica Neue"/>
      </a:minorFont>
    </a:fontScheme>
    <a:fmtScheme name="Whit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831100"/>
        </a:solidFill>
        <a:ln w="25400" cap="flat">
          <a:noFill/>
          <a:miter lim="400000"/>
        </a:ln>
      </a:spPr>
      <a:bodyPr/>
      <a:lstStyle/>
      <a:style>
        <a:lnRef idx="0">
          <a:srgbClr val="000000"/>
        </a:lnRef>
        <a:fillRef idx="0">
          <a:srgbClr val="000000"/>
        </a:fillRef>
        <a:effectRef idx="0">
          <a:srgbClr val="000000"/>
        </a:effectRef>
        <a:fontRef idx="none"/>
      </a:style>
    </a:spDef>
    <a:lnDef>
      <a:spPr bwMode="auto">
        <a:prstGeom prst="rect">
          <a:avLst/>
        </a:prstGeom>
        <a:noFill/>
        <a:ln w="25400" cap="flat">
          <a:solidFill>
            <a:srgbClr val="000000"/>
          </a:solidFill>
          <a:prstDash val="solid"/>
          <a:miter lim="400000"/>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extLst>
    <a:ext uri="{05A4C25C-085E-4340-85A3-A5531E510DB2}">
      <thm15:themeFamily xmlns:thm15="http://schemas.microsoft.com/office/thememl/2012/main" name="ValiDE.potm" id="{AB5D4DF5-68ED-4222-A5E0-BF70C02833D6}" vid="{9DDC743E-98C3-4B0C-9445-12BAABF5A865}"/>
    </a:ext>
  </a:extLst>
</a:theme>
</file>

<file path=ppt/theme/theme3.xml><?xml version="1.0" encoding="utf-8"?>
<a:theme xmlns:a="http://schemas.openxmlformats.org/drawingml/2006/main" name="2_PHW2">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a:ea typeface="Helvetica Neue"/>
        <a:cs typeface="Helvetica Neue"/>
      </a:minorFont>
    </a:fontScheme>
    <a:fmtScheme name="Whit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831100"/>
        </a:solidFill>
        <a:ln w="25400" cap="flat">
          <a:noFill/>
          <a:miter lim="400000"/>
        </a:ln>
      </a:spPr>
      <a:bodyPr/>
      <a:lstStyle/>
      <a:style>
        <a:lnRef idx="0">
          <a:srgbClr val="000000"/>
        </a:lnRef>
        <a:fillRef idx="0">
          <a:srgbClr val="000000"/>
        </a:fillRef>
        <a:effectRef idx="0">
          <a:srgbClr val="000000"/>
        </a:effectRef>
        <a:fontRef idx="none"/>
      </a:style>
    </a:spDef>
    <a:lnDef>
      <a:spPr bwMode="auto">
        <a:prstGeom prst="rect">
          <a:avLst/>
        </a:prstGeom>
        <a:noFill/>
        <a:ln w="25400" cap="flat">
          <a:solidFill>
            <a:srgbClr val="000000"/>
          </a:solidFill>
          <a:prstDash val="solid"/>
          <a:miter lim="400000"/>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extLst>
    <a:ext uri="{05A4C25C-085E-4340-85A3-A5531E510DB2}">
      <thm15:themeFamily xmlns:thm15="http://schemas.microsoft.com/office/thememl/2012/main" name="Präsentation1" id="{343EE6AC-D152-4B54-BD29-6D20580454BF}" vid="{CDCA05EB-B49E-4396-BD4E-DCFC72303A7B}"/>
    </a:ext>
  </a:extLst>
</a:theme>
</file>

<file path=docProps/app.xml><?xml version="1.0" encoding="utf-8"?>
<Properties xmlns="http://schemas.openxmlformats.org/officeDocument/2006/extended-properties" xmlns:vt="http://schemas.openxmlformats.org/officeDocument/2006/docPropsVTypes">
  <Template>ValIDE2</Template>
  <TotalTime>0</TotalTime>
  <Words>60</Words>
  <Application>Microsoft Office PowerPoint</Application>
  <PresentationFormat>Breitbild</PresentationFormat>
  <Paragraphs>11</Paragraphs>
  <Slides>2</Slides>
  <Notes>0</Notes>
  <HiddenSlides>0</HiddenSlides>
  <MMClips>0</MMClips>
  <ScaleCrop>false</ScaleCrop>
  <HeadingPairs>
    <vt:vector size="6" baseType="variant">
      <vt:variant>
        <vt:lpstr>Verwendete Schriftarten</vt:lpstr>
      </vt:variant>
      <vt:variant>
        <vt:i4>9</vt:i4>
      </vt:variant>
      <vt:variant>
        <vt:lpstr>Design</vt:lpstr>
      </vt:variant>
      <vt:variant>
        <vt:i4>3</vt:i4>
      </vt:variant>
      <vt:variant>
        <vt:lpstr>Folientitel</vt:lpstr>
      </vt:variant>
      <vt:variant>
        <vt:i4>2</vt:i4>
      </vt:variant>
    </vt:vector>
  </HeadingPairs>
  <TitlesOfParts>
    <vt:vector size="14" baseType="lpstr">
      <vt:lpstr>Arial</vt:lpstr>
      <vt:lpstr>Calibri</vt:lpstr>
      <vt:lpstr>Helvetica Neue</vt:lpstr>
      <vt:lpstr>Helvetica Neue Light</vt:lpstr>
      <vt:lpstr>Helvetica Neue Medium</vt:lpstr>
      <vt:lpstr>Verdana</vt:lpstr>
      <vt:lpstr>Volte Rounded</vt:lpstr>
      <vt:lpstr>Volte Rounded Light</vt:lpstr>
      <vt:lpstr>Volte Rounded Medium</vt:lpstr>
      <vt:lpstr>ValIDE2</vt:lpstr>
      <vt:lpstr>1_PHW2</vt:lpstr>
      <vt:lpstr>2_PHW2</vt:lpstr>
      <vt:lpstr>PowerPoint-Präsentation</vt:lpstr>
      <vt:lpstr>Wo bekomme ich Unterstützung?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Ronja Pfeffer</dc:creator>
  <cp:lastModifiedBy>Visotschnig, Marion</cp:lastModifiedBy>
  <cp:revision>4</cp:revision>
  <dcterms:created xsi:type="dcterms:W3CDTF">2023-12-01T16:32:56Z</dcterms:created>
  <dcterms:modified xsi:type="dcterms:W3CDTF">2023-12-05T10:53:51Z</dcterms:modified>
</cp:coreProperties>
</file>