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89" r:id="rId3"/>
    <p:sldMasterId id="2147483697" r:id="rId4"/>
    <p:sldMasterId id="2147483727" r:id="rId5"/>
    <p:sldMasterId id="2147483755" r:id="rId6"/>
  </p:sldMasterIdLst>
  <p:sldIdLst>
    <p:sldId id="256" r:id="rId7"/>
    <p:sldId id="257" r:id="rId8"/>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42F"/>
    <a:srgbClr val="EBEFB3"/>
    <a:srgbClr val="E1E78D"/>
    <a:srgbClr val="DAE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107" d="100"/>
          <a:sy n="107" d="100"/>
        </p:scale>
        <p:origin x="49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17.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17.sv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13.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13.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p:cSld name="Titelfolie">
    <p:spTree>
      <p:nvGrpSpPr>
        <p:cNvPr id="1" name=""/>
        <p:cNvGrpSpPr/>
        <p:nvPr/>
      </p:nvGrpSpPr>
      <p:grpSpPr bwMode="auto">
        <a:xfrm>
          <a:off x="0" y="0"/>
          <a:ext cx="0" cy="0"/>
          <a:chOff x="0" y="0"/>
          <a:chExt cx="0" cy="0"/>
        </a:xfrm>
      </p:grpSpPr>
      <p:sp>
        <p:nvSpPr>
          <p:cNvPr id="7" name="Rechteck 6"/>
          <p:cNvSpPr/>
          <p:nvPr/>
        </p:nvSpPr>
        <p:spPr bwMode="auto">
          <a:xfrm rot="10800000" flipH="1">
            <a:off x="2656355" y="-306650"/>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10800000" flipH="1">
            <a:off x="9552455" y="5076656"/>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a:off x="1521127" y="1117121"/>
            <a:ext cx="9158376" cy="4140678"/>
          </a:xfrm>
          <a:prstGeom prst="rect">
            <a:avLst/>
          </a:prstGeom>
          <a:solidFill>
            <a:srgbClr val="C4D600"/>
          </a:solidFill>
          <a:ln>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Rechteck 9"/>
          <p:cNvSpPr/>
          <p:nvPr/>
        </p:nvSpPr>
        <p:spPr bwMode="auto">
          <a:xfrm>
            <a:off x="8514273" y="1117121"/>
            <a:ext cx="2156603"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5" name="Titel 14"/>
          <p:cNvSpPr>
            <a:spLocks noGrp="1"/>
          </p:cNvSpPr>
          <p:nvPr>
            <p:ph type="title" hasCustomPrompt="1"/>
          </p:nvPr>
        </p:nvSpPr>
        <p:spPr bwMode="auto">
          <a:xfrm>
            <a:off x="1521127" y="2653131"/>
            <a:ext cx="9158376" cy="1325563"/>
          </a:xfrm>
          <a:prstGeom prst="rect">
            <a:avLst/>
          </a:prstGeom>
        </p:spPr>
        <p:txBody>
          <a:bodyPr>
            <a:noAutofit/>
          </a:bodyPr>
          <a:lstStyle>
            <a:lvl1pPr algn="ctr">
              <a:defRPr sz="6000" cap="all">
                <a:solidFill>
                  <a:schemeClr val="bg1"/>
                </a:solidFill>
                <a:latin typeface="+mj-lt"/>
              </a:defRPr>
            </a:lvl1pPr>
          </a:lstStyle>
          <a:p>
            <a:pPr>
              <a:defRPr/>
            </a:pPr>
            <a:r>
              <a:rPr lang="de-DE"/>
              <a:t>Titel</a:t>
            </a:r>
            <a:endParaRPr/>
          </a:p>
        </p:txBody>
      </p:sp>
    </p:spTree>
    <p:extLst>
      <p:ext uri="{BB962C8B-B14F-4D97-AF65-F5344CB8AC3E}">
        <p14:creationId xmlns:p14="http://schemas.microsoft.com/office/powerpoint/2010/main" val="72851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p:cSld name="Themenseite 1">
    <p:spTree>
      <p:nvGrpSpPr>
        <p:cNvPr id="1" name=""/>
        <p:cNvGrpSpPr/>
        <p:nvPr/>
      </p:nvGrpSpPr>
      <p:grpSpPr bwMode="auto">
        <a:xfrm>
          <a:off x="0" y="0"/>
          <a:ext cx="0" cy="0"/>
          <a:chOff x="0" y="0"/>
          <a:chExt cx="0" cy="0"/>
        </a:xfrm>
      </p:grpSpPr>
      <p:sp>
        <p:nvSpPr>
          <p:cNvPr id="8" name="Rechteck 7"/>
          <p:cNvSpPr/>
          <p:nvPr/>
        </p:nvSpPr>
        <p:spPr bwMode="auto">
          <a:xfrm>
            <a:off x="-1063678" y="2242147"/>
            <a:ext cx="11645659" cy="2932769"/>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416945" y="1963622"/>
            <a:ext cx="6582063"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29" name="Textplatzhalter 27"/>
          <p:cNvSpPr>
            <a:spLocks noGrp="1"/>
          </p:cNvSpPr>
          <p:nvPr>
            <p:ph type="body" sz="quarter" idx="11" hasCustomPrompt="1"/>
          </p:nvPr>
        </p:nvSpPr>
        <p:spPr bwMode="auto">
          <a:xfrm>
            <a:off x="416945" y="2524387"/>
            <a:ext cx="6582063"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5" y="3025774"/>
            <a:ext cx="10093325"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3" name="Rechteck 12">
            <a:extLst>
              <a:ext uri="{FF2B5EF4-FFF2-40B4-BE49-F238E27FC236}">
                <a16:creationId xmlns:a16="http://schemas.microsoft.com/office/drawing/2014/main" id="{8B721D49-51F1-4DFF-96C5-FE8C3A9793E9}"/>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24882782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BC2F0-B2B2-A862-6094-425A16DC93BD}"/>
              </a:ext>
            </a:extLst>
          </p:cNvPr>
          <p:cNvSpPr>
            <a:spLocks noGrp="1"/>
          </p:cNvSpPr>
          <p:nvPr>
            <p:ph type="title"/>
          </p:nvPr>
        </p:nvSpPr>
        <p:spPr>
          <a:xfrm>
            <a:off x="933450" y="482599"/>
            <a:ext cx="10331999" cy="720000"/>
          </a:xfrm>
        </p:spPr>
        <p:txBody>
          <a:bodyPr/>
          <a:lstStyle/>
          <a:p>
            <a:r>
              <a:rPr lang="de-DE"/>
              <a:t>Mastertitelformat bearbeiten</a:t>
            </a:r>
            <a:endParaRPr lang="en-US" dirty="0"/>
          </a:p>
        </p:txBody>
      </p:sp>
      <p:sp>
        <p:nvSpPr>
          <p:cNvPr id="3" name="Inhaltsplatzhalter 2">
            <a:extLst>
              <a:ext uri="{FF2B5EF4-FFF2-40B4-BE49-F238E27FC236}">
                <a16:creationId xmlns:a16="http://schemas.microsoft.com/office/drawing/2014/main" id="{C7DD3D47-C5CD-5C0E-418F-52652BD2E7EB}"/>
              </a:ext>
            </a:extLst>
          </p:cNvPr>
          <p:cNvSpPr>
            <a:spLocks noGrp="1"/>
          </p:cNvSpPr>
          <p:nvPr>
            <p:ph idx="1"/>
          </p:nvPr>
        </p:nvSpPr>
        <p:spPr>
          <a:xfrm>
            <a:off x="927100" y="1449388"/>
            <a:ext cx="1033145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4" name="Grafik 3">
            <a:extLst>
              <a:ext uri="{FF2B5EF4-FFF2-40B4-BE49-F238E27FC236}">
                <a16:creationId xmlns:a16="http://schemas.microsoft.com/office/drawing/2014/main" id="{6A9483A9-9540-FD8D-C0F7-E73488EB3FF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7" name="Fußzeilenplatzhalter 6">
            <a:extLst>
              <a:ext uri="{FF2B5EF4-FFF2-40B4-BE49-F238E27FC236}">
                <a16:creationId xmlns:a16="http://schemas.microsoft.com/office/drawing/2014/main" id="{6E941753-235D-FC69-1375-8B7775D02068}"/>
              </a:ext>
            </a:extLst>
          </p:cNvPr>
          <p:cNvSpPr>
            <a:spLocks noGrp="1"/>
          </p:cNvSpPr>
          <p:nvPr>
            <p:ph type="ftr" sz="quarter" idx="10"/>
          </p:nvPr>
        </p:nvSpPr>
        <p:spPr/>
        <p:txBody>
          <a:bodyPr/>
          <a:lstStyle/>
          <a:p>
            <a:endParaRPr lang="de-DE"/>
          </a:p>
        </p:txBody>
      </p:sp>
      <p:sp>
        <p:nvSpPr>
          <p:cNvPr id="8" name="Foliennummernplatzhalter 7">
            <a:extLst>
              <a:ext uri="{FF2B5EF4-FFF2-40B4-BE49-F238E27FC236}">
                <a16:creationId xmlns:a16="http://schemas.microsoft.com/office/drawing/2014/main" id="{3CFD074F-4BEE-6926-3CE7-96DAA2BA8636}"/>
              </a:ext>
            </a:extLst>
          </p:cNvPr>
          <p:cNvSpPr>
            <a:spLocks noGrp="1"/>
          </p:cNvSpPr>
          <p:nvPr>
            <p:ph type="sldNum" sz="quarter" idx="11"/>
          </p:nvPr>
        </p:nvSpPr>
        <p:spPr/>
        <p:txBody>
          <a:bodyPr/>
          <a:lstStyle/>
          <a:p>
            <a:fld id="{FEC8E6F6-E1A5-42C7-842F-B7973A4980C4}" type="slidenum">
              <a:rPr lang="de-DE" smtClean="0"/>
              <a:t>‹Nr.›</a:t>
            </a:fld>
            <a:endParaRPr lang="de-DE"/>
          </a:p>
        </p:txBody>
      </p:sp>
      <p:sp>
        <p:nvSpPr>
          <p:cNvPr id="5" name="Textfeld 4">
            <a:extLst>
              <a:ext uri="{FF2B5EF4-FFF2-40B4-BE49-F238E27FC236}">
                <a16:creationId xmlns:a16="http://schemas.microsoft.com/office/drawing/2014/main" id="{EA32C9A0-3464-412B-8452-FA7931D8BBC3}"/>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716375434"/>
      </p:ext>
    </p:extLst>
  </p:cSld>
  <p:clrMapOvr>
    <a:masterClrMapping/>
  </p:clrMapOvr>
  <p:extLst>
    <p:ext uri="{DCECCB84-F9BA-43D5-87BE-67443E8EF086}">
      <p15:sldGuideLst xmlns:p15="http://schemas.microsoft.com/office/powerpoint/2012/main">
        <p15:guide id="1" orient="horz" pos="3861">
          <p15:clr>
            <a:srgbClr val="FBAE40"/>
          </p15:clr>
        </p15:guide>
        <p15:guide id="2" orient="horz" pos="754">
          <p15:clr>
            <a:srgbClr val="FBAE40"/>
          </p15:clr>
        </p15:guide>
        <p15:guide id="3" orient="horz" pos="913">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3450" y="482600"/>
            <a:ext cx="10331999" cy="720726"/>
          </a:xfrm>
        </p:spPr>
        <p:txBody>
          <a:bodyPr/>
          <a:lstStyle/>
          <a:p>
            <a:r>
              <a:rPr lang="de-DE"/>
              <a:t>Mastertitelformat bearbeiten</a:t>
            </a:r>
            <a:endParaRPr lang="en-US" dirty="0"/>
          </a:p>
        </p:txBody>
      </p:sp>
      <p:sp>
        <p:nvSpPr>
          <p:cNvPr id="3" name="Inhaltsplatzhalter 2">
            <a:extLst>
              <a:ext uri="{FF2B5EF4-FFF2-40B4-BE49-F238E27FC236}">
                <a16:creationId xmlns:a16="http://schemas.microsoft.com/office/drawing/2014/main" id="{48B3CD63-66A0-C9F4-3A2C-2876971AA5ED}"/>
              </a:ext>
            </a:extLst>
          </p:cNvPr>
          <p:cNvSpPr>
            <a:spLocks noGrp="1"/>
          </p:cNvSpPr>
          <p:nvPr>
            <p:ph sz="half" idx="1"/>
          </p:nvPr>
        </p:nvSpPr>
        <p:spPr>
          <a:xfrm>
            <a:off x="927099" y="1449388"/>
            <a:ext cx="504000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a:extLst>
              <a:ext uri="{FF2B5EF4-FFF2-40B4-BE49-F238E27FC236}">
                <a16:creationId xmlns:a16="http://schemas.microsoft.com/office/drawing/2014/main" id="{6917FE3D-28CB-5914-9263-D185C30E9199}"/>
              </a:ext>
            </a:extLst>
          </p:cNvPr>
          <p:cNvSpPr>
            <a:spLocks noGrp="1"/>
          </p:cNvSpPr>
          <p:nvPr>
            <p:ph sz="half" idx="2"/>
          </p:nvPr>
        </p:nvSpPr>
        <p:spPr>
          <a:xfrm>
            <a:off x="6223000" y="1449388"/>
            <a:ext cx="504000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8" name="Grafik 7">
            <a:extLst>
              <a:ext uri="{FF2B5EF4-FFF2-40B4-BE49-F238E27FC236}">
                <a16:creationId xmlns:a16="http://schemas.microsoft.com/office/drawing/2014/main" id="{4B54EA78-11D0-6327-50B5-3BFAE5240BA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1" name="Fußzeilenplatzhalter 10">
            <a:extLst>
              <a:ext uri="{FF2B5EF4-FFF2-40B4-BE49-F238E27FC236}">
                <a16:creationId xmlns:a16="http://schemas.microsoft.com/office/drawing/2014/main" id="{9BE86E5F-FD85-14B7-74F2-F9A93A028FE0}"/>
              </a:ext>
            </a:extLst>
          </p:cNvPr>
          <p:cNvSpPr>
            <a:spLocks noGrp="1"/>
          </p:cNvSpPr>
          <p:nvPr>
            <p:ph type="ftr" sz="quarter" idx="10"/>
          </p:nvPr>
        </p:nvSpPr>
        <p:spPr/>
        <p:txBody>
          <a:bodyPr/>
          <a:lstStyle/>
          <a:p>
            <a:endParaRPr lang="de-DE"/>
          </a:p>
        </p:txBody>
      </p:sp>
      <p:sp>
        <p:nvSpPr>
          <p:cNvPr id="12" name="Foliennummernplatzhalter 11">
            <a:extLst>
              <a:ext uri="{FF2B5EF4-FFF2-40B4-BE49-F238E27FC236}">
                <a16:creationId xmlns:a16="http://schemas.microsoft.com/office/drawing/2014/main" id="{C0E58961-7230-5DCC-A35F-C683E83EA6B1}"/>
              </a:ext>
            </a:extLst>
          </p:cNvPr>
          <p:cNvSpPr>
            <a:spLocks noGrp="1"/>
          </p:cNvSpPr>
          <p:nvPr>
            <p:ph type="sldNum" sz="quarter" idx="11"/>
          </p:nvPr>
        </p:nvSpPr>
        <p:spPr/>
        <p:txBody>
          <a:bodyPr/>
          <a:lstStyle/>
          <a:p>
            <a:fld id="{FEC8E6F6-E1A5-42C7-842F-B7973A4980C4}" type="slidenum">
              <a:rPr lang="de-DE" smtClean="0"/>
              <a:t>‹Nr.›</a:t>
            </a:fld>
            <a:endParaRPr lang="de-DE"/>
          </a:p>
        </p:txBody>
      </p:sp>
      <p:sp>
        <p:nvSpPr>
          <p:cNvPr id="5" name="Textfeld 4">
            <a:extLst>
              <a:ext uri="{FF2B5EF4-FFF2-40B4-BE49-F238E27FC236}">
                <a16:creationId xmlns:a16="http://schemas.microsoft.com/office/drawing/2014/main" id="{F778BF93-A674-5438-F813-C10A51E125A9}"/>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1175430195"/>
      </p:ext>
    </p:extLst>
  </p:cSld>
  <p:clrMapOvr>
    <a:masterClrMapping/>
  </p:clrMapOvr>
  <p:extLst>
    <p:ext uri="{DCECCB84-F9BA-43D5-87BE-67443E8EF086}">
      <p15:sldGuideLst xmlns:p15="http://schemas.microsoft.com/office/powerpoint/2012/main">
        <p15:guide id="2" orient="horz" pos="913">
          <p15:clr>
            <a:srgbClr val="FBAE40"/>
          </p15:clr>
        </p15:guide>
        <p15:guide id="3" orient="horz" pos="75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3 Spalten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0"/>
            <a:ext cx="10331450" cy="720723"/>
          </a:xfrm>
        </p:spPr>
        <p:txBody>
          <a:bodyPr/>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449387"/>
            <a:ext cx="3276000" cy="46799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extplatzhalter 9">
            <a:extLst>
              <a:ext uri="{FF2B5EF4-FFF2-40B4-BE49-F238E27FC236}">
                <a16:creationId xmlns:a16="http://schemas.microsoft.com/office/drawing/2014/main" id="{A0B86BAB-1DF3-6644-A8BC-E8CBF1901BBF}"/>
              </a:ext>
            </a:extLst>
          </p:cNvPr>
          <p:cNvSpPr>
            <a:spLocks noGrp="1"/>
          </p:cNvSpPr>
          <p:nvPr>
            <p:ph type="body" sz="quarter" idx="17"/>
          </p:nvPr>
        </p:nvSpPr>
        <p:spPr>
          <a:xfrm>
            <a:off x="4458000" y="1449388"/>
            <a:ext cx="3276000"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platzhalter 9">
            <a:extLst>
              <a:ext uri="{FF2B5EF4-FFF2-40B4-BE49-F238E27FC236}">
                <a16:creationId xmlns:a16="http://schemas.microsoft.com/office/drawing/2014/main" id="{4E0EFD5B-3B2A-5527-7184-B573D32FE38A}"/>
              </a:ext>
            </a:extLst>
          </p:cNvPr>
          <p:cNvSpPr>
            <a:spLocks noGrp="1"/>
          </p:cNvSpPr>
          <p:nvPr>
            <p:ph type="body" sz="quarter" idx="18"/>
          </p:nvPr>
        </p:nvSpPr>
        <p:spPr>
          <a:xfrm>
            <a:off x="7985727" y="1449388"/>
            <a:ext cx="3276000" cy="467994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4" name="Grafik 3">
            <a:extLst>
              <a:ext uri="{FF2B5EF4-FFF2-40B4-BE49-F238E27FC236}">
                <a16:creationId xmlns:a16="http://schemas.microsoft.com/office/drawing/2014/main" id="{4A082BB7-16FB-478D-F4EB-E974943DA16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8" name="Fußzeilenplatzhalter 7">
            <a:extLst>
              <a:ext uri="{FF2B5EF4-FFF2-40B4-BE49-F238E27FC236}">
                <a16:creationId xmlns:a16="http://schemas.microsoft.com/office/drawing/2014/main" id="{E78D3243-9F37-41E3-B3C7-76830CD97F46}"/>
              </a:ext>
            </a:extLst>
          </p:cNvPr>
          <p:cNvSpPr>
            <a:spLocks noGrp="1"/>
          </p:cNvSpPr>
          <p:nvPr>
            <p:ph type="ftr" sz="quarter" idx="19"/>
          </p:nvPr>
        </p:nvSpPr>
        <p:spPr/>
        <p:txBody>
          <a:bodyPr/>
          <a:lstStyle/>
          <a:p>
            <a:endParaRPr lang="de-DE"/>
          </a:p>
        </p:txBody>
      </p:sp>
      <p:sp>
        <p:nvSpPr>
          <p:cNvPr id="13" name="Foliennummernplatzhalter 12">
            <a:extLst>
              <a:ext uri="{FF2B5EF4-FFF2-40B4-BE49-F238E27FC236}">
                <a16:creationId xmlns:a16="http://schemas.microsoft.com/office/drawing/2014/main" id="{4A12FFCC-C677-C08F-A6B7-B7C93812DBA7}"/>
              </a:ext>
            </a:extLst>
          </p:cNvPr>
          <p:cNvSpPr>
            <a:spLocks noGrp="1"/>
          </p:cNvSpPr>
          <p:nvPr>
            <p:ph type="sldNum" sz="quarter" idx="20"/>
          </p:nvPr>
        </p:nvSpPr>
        <p:spPr/>
        <p:txBody>
          <a:bodyPr/>
          <a:lstStyle/>
          <a:p>
            <a:fld id="{FEC8E6F6-E1A5-42C7-842F-B7973A4980C4}" type="slidenum">
              <a:rPr lang="de-DE" smtClean="0"/>
              <a:t>‹Nr.›</a:t>
            </a:fld>
            <a:endParaRPr lang="de-DE"/>
          </a:p>
        </p:txBody>
      </p:sp>
      <p:sp>
        <p:nvSpPr>
          <p:cNvPr id="5" name="Textfeld 4">
            <a:extLst>
              <a:ext uri="{FF2B5EF4-FFF2-40B4-BE49-F238E27FC236}">
                <a16:creationId xmlns:a16="http://schemas.microsoft.com/office/drawing/2014/main" id="{A0E5D973-596F-70FD-FC40-09C33E5A6A61}"/>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3405191951"/>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2319">
          <p15:clr>
            <a:srgbClr val="FBAE40"/>
          </p15:clr>
        </p15:guide>
        <p15:guide id="3" orient="horz" pos="2455">
          <p15:clr>
            <a:srgbClr val="FBAE40"/>
          </p15:clr>
        </p15:guide>
        <p15:guide id="4" orient="horz" pos="754">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ild link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6851490" y="482601"/>
            <a:ext cx="4410235" cy="972000"/>
          </a:xfrm>
        </p:spPr>
        <p:txBody>
          <a:bodyPr lIns="0" rIns="0" anchor="t"/>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6851650" y="1808162"/>
            <a:ext cx="4411350" cy="4321176"/>
          </a:xfrm>
        </p:spPr>
        <p:txBody>
          <a:bodyPr lIns="0" r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930276" y="482601"/>
            <a:ext cx="5038725" cy="5646737"/>
          </a:xfrm>
        </p:spPr>
        <p:txBody>
          <a:bodyPr anchor="ctr"/>
          <a:lstStyle>
            <a:lvl1pPr marL="0" indent="0" algn="ctr">
              <a:buNone/>
              <a:defRPr/>
            </a:lvl1pPr>
          </a:lstStyle>
          <a:p>
            <a:r>
              <a:rPr lang="de-DE"/>
              <a:t>Bild durch Klicken auf Symbol hinzufügen</a:t>
            </a:r>
            <a:endParaRPr lang="en-US"/>
          </a:p>
        </p:txBody>
      </p:sp>
      <p:pic>
        <p:nvPicPr>
          <p:cNvPr id="4" name="Grafik 3">
            <a:extLst>
              <a:ext uri="{FF2B5EF4-FFF2-40B4-BE49-F238E27FC236}">
                <a16:creationId xmlns:a16="http://schemas.microsoft.com/office/drawing/2014/main" id="{44682797-DF3B-AAF4-6E2E-50C08335342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8" name="Fußzeilenplatzhalter 7">
            <a:extLst>
              <a:ext uri="{FF2B5EF4-FFF2-40B4-BE49-F238E27FC236}">
                <a16:creationId xmlns:a16="http://schemas.microsoft.com/office/drawing/2014/main" id="{EE5067C8-C6C5-7910-4EC4-E8485C18764C}"/>
              </a:ext>
            </a:extLst>
          </p:cNvPr>
          <p:cNvSpPr>
            <a:spLocks noGrp="1"/>
          </p:cNvSpPr>
          <p:nvPr>
            <p:ph type="ftr" sz="quarter" idx="15"/>
          </p:nvPr>
        </p:nvSpPr>
        <p:spPr/>
        <p:txBody>
          <a:bodyPr/>
          <a:lstStyle/>
          <a:p>
            <a:endParaRPr lang="de-DE"/>
          </a:p>
        </p:txBody>
      </p:sp>
      <p:sp>
        <p:nvSpPr>
          <p:cNvPr id="11" name="Foliennummernplatzhalter 10">
            <a:extLst>
              <a:ext uri="{FF2B5EF4-FFF2-40B4-BE49-F238E27FC236}">
                <a16:creationId xmlns:a16="http://schemas.microsoft.com/office/drawing/2014/main" id="{97634A27-52C0-12E9-883F-08BF30DE87E6}"/>
              </a:ext>
            </a:extLst>
          </p:cNvPr>
          <p:cNvSpPr>
            <a:spLocks noGrp="1"/>
          </p:cNvSpPr>
          <p:nvPr>
            <p:ph type="sldNum" sz="quarter" idx="16"/>
          </p:nvPr>
        </p:nvSpPr>
        <p:spPr/>
        <p:txBody>
          <a:bodyPr/>
          <a:lstStyle/>
          <a:p>
            <a:fld id="{FEC8E6F6-E1A5-42C7-842F-B7973A4980C4}" type="slidenum">
              <a:rPr lang="de-DE" smtClean="0"/>
              <a:t>‹Nr.›</a:t>
            </a:fld>
            <a:endParaRPr lang="de-DE"/>
          </a:p>
        </p:txBody>
      </p:sp>
      <p:sp>
        <p:nvSpPr>
          <p:cNvPr id="5" name="Textfeld 4">
            <a:extLst>
              <a:ext uri="{FF2B5EF4-FFF2-40B4-BE49-F238E27FC236}">
                <a16:creationId xmlns:a16="http://schemas.microsoft.com/office/drawing/2014/main" id="{A928A311-2D9C-956D-115A-A2FFCC4F80D3}"/>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923557670"/>
      </p:ext>
    </p:extLst>
  </p:cSld>
  <p:clrMapOvr>
    <a:masterClrMapping/>
  </p:clrMapOvr>
  <p:extLst>
    <p:ext uri="{DCECCB84-F9BA-43D5-87BE-67443E8EF086}">
      <p15:sldGuideLst xmlns:p15="http://schemas.microsoft.com/office/powerpoint/2012/main">
        <p15:guide id="1" pos="4316">
          <p15:clr>
            <a:srgbClr val="FBAE40"/>
          </p15:clr>
        </p15:guide>
        <p15:guide id="2" orient="horz" pos="113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ild recht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1"/>
            <a:ext cx="4408960" cy="972000"/>
          </a:xfrm>
        </p:spPr>
        <p:txBody>
          <a:bodyPr anchor="t"/>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808162"/>
            <a:ext cx="4410075" cy="4321176"/>
          </a:xfrm>
        </p:spPr>
        <p:txBody>
          <a:bodyPr rIns="64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6223000" y="482601"/>
            <a:ext cx="5038725" cy="5646737"/>
          </a:xfrm>
        </p:spPr>
        <p:txBody>
          <a:bodyPr anchor="ctr"/>
          <a:lstStyle>
            <a:lvl1pPr marL="0" indent="0" algn="ctr">
              <a:buNone/>
              <a:defRPr/>
            </a:lvl1pPr>
          </a:lstStyle>
          <a:p>
            <a:r>
              <a:rPr lang="de-DE"/>
              <a:t>Bild durch Klicken auf Symbol hinzufügen</a:t>
            </a:r>
            <a:endParaRPr lang="en-US"/>
          </a:p>
        </p:txBody>
      </p:sp>
      <p:pic>
        <p:nvPicPr>
          <p:cNvPr id="3" name="Grafik 2">
            <a:extLst>
              <a:ext uri="{FF2B5EF4-FFF2-40B4-BE49-F238E27FC236}">
                <a16:creationId xmlns:a16="http://schemas.microsoft.com/office/drawing/2014/main" id="{3C23F973-A2CD-75C6-477F-69CAD4CAAB3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9" name="Fußzeilenplatzhalter 8">
            <a:extLst>
              <a:ext uri="{FF2B5EF4-FFF2-40B4-BE49-F238E27FC236}">
                <a16:creationId xmlns:a16="http://schemas.microsoft.com/office/drawing/2014/main" id="{FD39ABC6-5B6F-378E-0EC6-08F276F4EC48}"/>
              </a:ext>
            </a:extLst>
          </p:cNvPr>
          <p:cNvSpPr>
            <a:spLocks noGrp="1"/>
          </p:cNvSpPr>
          <p:nvPr>
            <p:ph type="ftr" sz="quarter" idx="15"/>
          </p:nvPr>
        </p:nvSpPr>
        <p:spPr/>
        <p:txBody>
          <a:bodyPr/>
          <a:lstStyle/>
          <a:p>
            <a:endParaRPr lang="de-DE"/>
          </a:p>
        </p:txBody>
      </p:sp>
      <p:sp>
        <p:nvSpPr>
          <p:cNvPr id="11" name="Foliennummernplatzhalter 10">
            <a:extLst>
              <a:ext uri="{FF2B5EF4-FFF2-40B4-BE49-F238E27FC236}">
                <a16:creationId xmlns:a16="http://schemas.microsoft.com/office/drawing/2014/main" id="{E4701CEC-EFB7-F3F1-76C1-EB0EC6508B4C}"/>
              </a:ext>
            </a:extLst>
          </p:cNvPr>
          <p:cNvSpPr>
            <a:spLocks noGrp="1"/>
          </p:cNvSpPr>
          <p:nvPr>
            <p:ph type="sldNum" sz="quarter" idx="16"/>
          </p:nvPr>
        </p:nvSpPr>
        <p:spPr/>
        <p:txBody>
          <a:bodyPr/>
          <a:lstStyle/>
          <a:p>
            <a:fld id="{FEC8E6F6-E1A5-42C7-842F-B7973A4980C4}" type="slidenum">
              <a:rPr lang="de-DE" smtClean="0"/>
              <a:t>‹Nr.›</a:t>
            </a:fld>
            <a:endParaRPr lang="de-DE"/>
          </a:p>
        </p:txBody>
      </p:sp>
      <p:sp>
        <p:nvSpPr>
          <p:cNvPr id="5" name="Textfeld 4">
            <a:extLst>
              <a:ext uri="{FF2B5EF4-FFF2-40B4-BE49-F238E27FC236}">
                <a16:creationId xmlns:a16="http://schemas.microsoft.com/office/drawing/2014/main" id="{EDD3FD24-8811-C0A0-F119-43E2A2A77DCE}"/>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375151648"/>
      </p:ext>
    </p:extLst>
  </p:cSld>
  <p:clrMapOvr>
    <a:masterClrMapping/>
  </p:clrMapOvr>
  <p:extLst>
    <p:ext uri="{DCECCB84-F9BA-43D5-87BE-67443E8EF086}">
      <p15:sldGuideLst xmlns:p15="http://schemas.microsoft.com/office/powerpoint/2012/main">
        <p15:guide id="1" pos="3364">
          <p15:clr>
            <a:srgbClr val="FBAE40"/>
          </p15:clr>
        </p15:guide>
        <p15:guide id="2" orient="horz" pos="1139">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ollage link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6851490" y="482601"/>
            <a:ext cx="4410235" cy="972000"/>
          </a:xfrm>
        </p:spPr>
        <p:txBody>
          <a:bodyPr lIns="0" rIns="0" anchor="t"/>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6851650" y="1808162"/>
            <a:ext cx="4411350" cy="4321176"/>
          </a:xfrm>
        </p:spPr>
        <p:txBody>
          <a:bodyPr lIns="0" r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Bildplatzhalter 11">
            <a:extLst>
              <a:ext uri="{FF2B5EF4-FFF2-40B4-BE49-F238E27FC236}">
                <a16:creationId xmlns:a16="http://schemas.microsoft.com/office/drawing/2014/main" id="{49151CAC-4897-9B44-2E77-4A81CF10671A}"/>
              </a:ext>
            </a:extLst>
          </p:cNvPr>
          <p:cNvSpPr>
            <a:spLocks noGrp="1"/>
          </p:cNvSpPr>
          <p:nvPr>
            <p:ph type="pic" sz="quarter" idx="14"/>
          </p:nvPr>
        </p:nvSpPr>
        <p:spPr>
          <a:xfrm>
            <a:off x="929000" y="482601"/>
            <a:ext cx="5038725" cy="2700000"/>
          </a:xfrm>
        </p:spPr>
        <p:txBody>
          <a:bodyPr anchor="ctr"/>
          <a:lstStyle>
            <a:lvl1pPr marL="0" indent="0" algn="ctr">
              <a:buNone/>
              <a:defRPr/>
            </a:lvl1pPr>
          </a:lstStyle>
          <a:p>
            <a:r>
              <a:rPr lang="de-DE"/>
              <a:t>Bild durch Klicken auf Symbol hinzufügen</a:t>
            </a:r>
            <a:endParaRPr lang="en-US"/>
          </a:p>
        </p:txBody>
      </p:sp>
      <p:sp>
        <p:nvSpPr>
          <p:cNvPr id="4" name="Bildplatzhalter 11">
            <a:extLst>
              <a:ext uri="{FF2B5EF4-FFF2-40B4-BE49-F238E27FC236}">
                <a16:creationId xmlns:a16="http://schemas.microsoft.com/office/drawing/2014/main" id="{21A9A815-99AE-1811-6D57-43337CF4771D}"/>
              </a:ext>
            </a:extLst>
          </p:cNvPr>
          <p:cNvSpPr>
            <a:spLocks noGrp="1"/>
          </p:cNvSpPr>
          <p:nvPr>
            <p:ph type="pic" sz="quarter" idx="15"/>
          </p:nvPr>
        </p:nvSpPr>
        <p:spPr>
          <a:xfrm>
            <a:off x="929000" y="3420000"/>
            <a:ext cx="2394000" cy="2700000"/>
          </a:xfrm>
        </p:spPr>
        <p:txBody>
          <a:bodyPr anchor="ctr"/>
          <a:lstStyle>
            <a:lvl1pPr marL="0" indent="0" algn="ctr">
              <a:buNone/>
              <a:defRPr/>
            </a:lvl1pPr>
          </a:lstStyle>
          <a:p>
            <a:r>
              <a:rPr lang="de-DE"/>
              <a:t>Bild durch Klicken auf Symbol hinzufügen</a:t>
            </a:r>
            <a:endParaRPr lang="en-US"/>
          </a:p>
        </p:txBody>
      </p:sp>
      <p:sp>
        <p:nvSpPr>
          <p:cNvPr id="8" name="Bildplatzhalter 11">
            <a:extLst>
              <a:ext uri="{FF2B5EF4-FFF2-40B4-BE49-F238E27FC236}">
                <a16:creationId xmlns:a16="http://schemas.microsoft.com/office/drawing/2014/main" id="{627EFA04-7AAA-6C7B-B8E2-9F968513A7B5}"/>
              </a:ext>
            </a:extLst>
          </p:cNvPr>
          <p:cNvSpPr>
            <a:spLocks noGrp="1"/>
          </p:cNvSpPr>
          <p:nvPr>
            <p:ph type="pic" sz="quarter" idx="16"/>
          </p:nvPr>
        </p:nvSpPr>
        <p:spPr>
          <a:xfrm>
            <a:off x="3573725" y="3420000"/>
            <a:ext cx="2394000" cy="2700000"/>
          </a:xfrm>
        </p:spPr>
        <p:txBody>
          <a:bodyPr anchor="ctr"/>
          <a:lstStyle>
            <a:lvl1pPr marL="0" indent="0" algn="ctr">
              <a:buNone/>
              <a:defRPr/>
            </a:lvl1pPr>
          </a:lstStyle>
          <a:p>
            <a:r>
              <a:rPr lang="de-DE"/>
              <a:t>Bild durch Klicken auf Symbol hinzufügen</a:t>
            </a:r>
            <a:endParaRPr lang="en-US"/>
          </a:p>
        </p:txBody>
      </p:sp>
      <p:pic>
        <p:nvPicPr>
          <p:cNvPr id="9" name="Grafik 8">
            <a:extLst>
              <a:ext uri="{FF2B5EF4-FFF2-40B4-BE49-F238E27FC236}">
                <a16:creationId xmlns:a16="http://schemas.microsoft.com/office/drawing/2014/main" id="{D98E426A-BF16-FA77-5B50-DE700D34A20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53F1EBDB-FA34-F13B-52E0-C0D7A5BD9FFB}"/>
              </a:ext>
            </a:extLst>
          </p:cNvPr>
          <p:cNvSpPr>
            <a:spLocks noGrp="1"/>
          </p:cNvSpPr>
          <p:nvPr>
            <p:ph type="ftr" sz="quarter" idx="17"/>
          </p:nvPr>
        </p:nvSpPr>
        <p:spPr/>
        <p:txBody>
          <a:bodyPr/>
          <a:lstStyle/>
          <a:p>
            <a:endParaRPr lang="de-DE"/>
          </a:p>
        </p:txBody>
      </p:sp>
      <p:sp>
        <p:nvSpPr>
          <p:cNvPr id="14" name="Foliennummernplatzhalter 13">
            <a:extLst>
              <a:ext uri="{FF2B5EF4-FFF2-40B4-BE49-F238E27FC236}">
                <a16:creationId xmlns:a16="http://schemas.microsoft.com/office/drawing/2014/main" id="{A467A380-4CF9-6AEB-756B-F5E8EA66291D}"/>
              </a:ext>
            </a:extLst>
          </p:cNvPr>
          <p:cNvSpPr>
            <a:spLocks noGrp="1"/>
          </p:cNvSpPr>
          <p:nvPr>
            <p:ph type="sldNum" sz="quarter" idx="18"/>
          </p:nvPr>
        </p:nvSpPr>
        <p:spPr/>
        <p:txBody>
          <a:bodyPr/>
          <a:lstStyle/>
          <a:p>
            <a:fld id="{FEC8E6F6-E1A5-42C7-842F-B7973A4980C4}" type="slidenum">
              <a:rPr lang="de-DE" smtClean="0"/>
              <a:t>‹Nr.›</a:t>
            </a:fld>
            <a:endParaRPr lang="de-DE"/>
          </a:p>
        </p:txBody>
      </p:sp>
      <p:sp>
        <p:nvSpPr>
          <p:cNvPr id="5" name="Textfeld 4">
            <a:extLst>
              <a:ext uri="{FF2B5EF4-FFF2-40B4-BE49-F238E27FC236}">
                <a16:creationId xmlns:a16="http://schemas.microsoft.com/office/drawing/2014/main" id="{21285356-FC98-87C8-FB7C-2B4E3F3C776B}"/>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3690691116"/>
      </p:ext>
    </p:extLst>
  </p:cSld>
  <p:clrMapOvr>
    <a:masterClrMapping/>
  </p:clrMapOvr>
  <p:extLst>
    <p:ext uri="{DCECCB84-F9BA-43D5-87BE-67443E8EF086}">
      <p15:sldGuideLst xmlns:p15="http://schemas.microsoft.com/office/powerpoint/2012/main">
        <p15:guide id="1" pos="4316">
          <p15:clr>
            <a:srgbClr val="FBAE40"/>
          </p15:clr>
        </p15:guide>
        <p15:guide id="2" orient="horz" pos="113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llage recht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1"/>
            <a:ext cx="4408960" cy="972000"/>
          </a:xfrm>
        </p:spPr>
        <p:txBody>
          <a:bodyPr anchor="t"/>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808162"/>
            <a:ext cx="4410075" cy="4321176"/>
          </a:xfrm>
        </p:spPr>
        <p:txBody>
          <a:bodyPr rIns="64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6223000" y="482601"/>
            <a:ext cx="5038725" cy="2700000"/>
          </a:xfrm>
        </p:spPr>
        <p:txBody>
          <a:bodyPr anchor="ctr"/>
          <a:lstStyle>
            <a:lvl1pPr marL="0" indent="0" algn="ctr">
              <a:buNone/>
              <a:defRPr/>
            </a:lvl1pPr>
          </a:lstStyle>
          <a:p>
            <a:r>
              <a:rPr lang="de-DE"/>
              <a:t>Bild durch Klicken auf Symbol hinzufügen</a:t>
            </a:r>
            <a:endParaRPr lang="en-US"/>
          </a:p>
        </p:txBody>
      </p:sp>
      <p:sp>
        <p:nvSpPr>
          <p:cNvPr id="8" name="Bildplatzhalter 11">
            <a:extLst>
              <a:ext uri="{FF2B5EF4-FFF2-40B4-BE49-F238E27FC236}">
                <a16:creationId xmlns:a16="http://schemas.microsoft.com/office/drawing/2014/main" id="{426237E0-1006-2703-9F18-F10C50711BCD}"/>
              </a:ext>
            </a:extLst>
          </p:cNvPr>
          <p:cNvSpPr>
            <a:spLocks noGrp="1"/>
          </p:cNvSpPr>
          <p:nvPr>
            <p:ph type="pic" sz="quarter" idx="15"/>
          </p:nvPr>
        </p:nvSpPr>
        <p:spPr>
          <a:xfrm>
            <a:off x="6223000" y="3420000"/>
            <a:ext cx="2394000" cy="2700000"/>
          </a:xfrm>
        </p:spPr>
        <p:txBody>
          <a:bodyPr anchor="ctr"/>
          <a:lstStyle>
            <a:lvl1pPr marL="0" indent="0" algn="ctr">
              <a:buNone/>
              <a:defRPr/>
            </a:lvl1pPr>
          </a:lstStyle>
          <a:p>
            <a:r>
              <a:rPr lang="de-DE"/>
              <a:t>Bild durch Klicken auf Symbol hinzufügen</a:t>
            </a:r>
            <a:endParaRPr lang="en-US"/>
          </a:p>
        </p:txBody>
      </p:sp>
      <p:sp>
        <p:nvSpPr>
          <p:cNvPr id="9" name="Bildplatzhalter 11">
            <a:extLst>
              <a:ext uri="{FF2B5EF4-FFF2-40B4-BE49-F238E27FC236}">
                <a16:creationId xmlns:a16="http://schemas.microsoft.com/office/drawing/2014/main" id="{D4A1BD0D-5781-7F6F-5C24-6C58B4343923}"/>
              </a:ext>
            </a:extLst>
          </p:cNvPr>
          <p:cNvSpPr>
            <a:spLocks noGrp="1"/>
          </p:cNvSpPr>
          <p:nvPr>
            <p:ph type="pic" sz="quarter" idx="16"/>
          </p:nvPr>
        </p:nvSpPr>
        <p:spPr>
          <a:xfrm>
            <a:off x="8867725" y="3420000"/>
            <a:ext cx="2394000" cy="2700000"/>
          </a:xfrm>
        </p:spPr>
        <p:txBody>
          <a:bodyPr anchor="ctr"/>
          <a:lstStyle>
            <a:lvl1pPr marL="0" indent="0" algn="ctr">
              <a:buNone/>
              <a:defRPr/>
            </a:lvl1pPr>
          </a:lstStyle>
          <a:p>
            <a:r>
              <a:rPr lang="de-DE"/>
              <a:t>Bild durch Klicken auf Symbol hinzufügen</a:t>
            </a:r>
            <a:endParaRPr lang="en-US"/>
          </a:p>
        </p:txBody>
      </p:sp>
      <p:pic>
        <p:nvPicPr>
          <p:cNvPr id="3" name="Grafik 2">
            <a:extLst>
              <a:ext uri="{FF2B5EF4-FFF2-40B4-BE49-F238E27FC236}">
                <a16:creationId xmlns:a16="http://schemas.microsoft.com/office/drawing/2014/main" id="{71515B5A-282C-1DCD-F04E-BB8594CF43E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FABB2F67-6739-318E-9785-635DFBFA423A}"/>
              </a:ext>
            </a:extLst>
          </p:cNvPr>
          <p:cNvSpPr>
            <a:spLocks noGrp="1"/>
          </p:cNvSpPr>
          <p:nvPr>
            <p:ph type="ftr" sz="quarter" idx="17"/>
          </p:nvPr>
        </p:nvSpPr>
        <p:spPr/>
        <p:txBody>
          <a:bodyPr/>
          <a:lstStyle/>
          <a:p>
            <a:endParaRPr lang="de-DE"/>
          </a:p>
        </p:txBody>
      </p:sp>
      <p:sp>
        <p:nvSpPr>
          <p:cNvPr id="14" name="Foliennummernplatzhalter 13">
            <a:extLst>
              <a:ext uri="{FF2B5EF4-FFF2-40B4-BE49-F238E27FC236}">
                <a16:creationId xmlns:a16="http://schemas.microsoft.com/office/drawing/2014/main" id="{187EE58D-0A4B-7F39-D2F6-F72E63058401}"/>
              </a:ext>
            </a:extLst>
          </p:cNvPr>
          <p:cNvSpPr>
            <a:spLocks noGrp="1"/>
          </p:cNvSpPr>
          <p:nvPr>
            <p:ph type="sldNum" sz="quarter" idx="18"/>
          </p:nvPr>
        </p:nvSpPr>
        <p:spPr/>
        <p:txBody>
          <a:bodyPr/>
          <a:lstStyle/>
          <a:p>
            <a:fld id="{FEC8E6F6-E1A5-42C7-842F-B7973A4980C4}" type="slidenum">
              <a:rPr lang="de-DE" smtClean="0"/>
              <a:t>‹Nr.›</a:t>
            </a:fld>
            <a:endParaRPr lang="de-DE"/>
          </a:p>
        </p:txBody>
      </p:sp>
      <p:sp>
        <p:nvSpPr>
          <p:cNvPr id="5" name="Textfeld 4">
            <a:extLst>
              <a:ext uri="{FF2B5EF4-FFF2-40B4-BE49-F238E27FC236}">
                <a16:creationId xmlns:a16="http://schemas.microsoft.com/office/drawing/2014/main" id="{C3596377-F87F-81F3-F85F-18AB79F0CE58}"/>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3011891864"/>
      </p:ext>
    </p:extLst>
  </p:cSld>
  <p:clrMapOvr>
    <a:masterClrMapping/>
  </p:clrMapOvr>
  <p:extLst>
    <p:ext uri="{DCECCB84-F9BA-43D5-87BE-67443E8EF086}">
      <p15:sldGuideLst xmlns:p15="http://schemas.microsoft.com/office/powerpoint/2012/main">
        <p15:guide id="1" pos="3364">
          <p15:clr>
            <a:srgbClr val="FBAE40"/>
          </p15:clr>
        </p15:guide>
        <p15:guide id="2" orient="horz" pos="1139">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1CB8E-7464-B236-ADC1-AEA7FEED3F44}"/>
              </a:ext>
            </a:extLst>
          </p:cNvPr>
          <p:cNvSpPr>
            <a:spLocks noGrp="1"/>
          </p:cNvSpPr>
          <p:nvPr>
            <p:ph type="title"/>
          </p:nvPr>
        </p:nvSpPr>
        <p:spPr>
          <a:xfrm>
            <a:off x="933450" y="482599"/>
            <a:ext cx="10331999" cy="720000"/>
          </a:xfrm>
        </p:spPr>
        <p:txBody>
          <a:bodyPr/>
          <a:lstStyle/>
          <a:p>
            <a:r>
              <a:rPr lang="de-DE"/>
              <a:t>Mastertitelformat bearbeiten</a:t>
            </a:r>
            <a:endParaRPr lang="en-US" dirty="0"/>
          </a:p>
        </p:txBody>
      </p:sp>
      <p:pic>
        <p:nvPicPr>
          <p:cNvPr id="7" name="Grafik 6">
            <a:extLst>
              <a:ext uri="{FF2B5EF4-FFF2-40B4-BE49-F238E27FC236}">
                <a16:creationId xmlns:a16="http://schemas.microsoft.com/office/drawing/2014/main" id="{8A803BDE-95C2-A3AE-E241-5E43D5B8790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6" name="Textfeld 5">
            <a:extLst>
              <a:ext uri="{FF2B5EF4-FFF2-40B4-BE49-F238E27FC236}">
                <a16:creationId xmlns:a16="http://schemas.microsoft.com/office/drawing/2014/main" id="{6AC3714A-09A6-89F6-5172-F26BD9BB4249}"/>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
        <p:nvSpPr>
          <p:cNvPr id="9" name="Fußzeilenplatzhalter 8">
            <a:extLst>
              <a:ext uri="{FF2B5EF4-FFF2-40B4-BE49-F238E27FC236}">
                <a16:creationId xmlns:a16="http://schemas.microsoft.com/office/drawing/2014/main" id="{568F87EC-AFD0-AF51-1FC1-A4582272F39C}"/>
              </a:ext>
            </a:extLst>
          </p:cNvPr>
          <p:cNvSpPr>
            <a:spLocks noGrp="1"/>
          </p:cNvSpPr>
          <p:nvPr>
            <p:ph type="ftr" sz="quarter" idx="10"/>
          </p:nvPr>
        </p:nvSpPr>
        <p:spPr/>
        <p:txBody>
          <a:bodyPr/>
          <a:lstStyle/>
          <a:p>
            <a:endParaRPr lang="de-DE"/>
          </a:p>
        </p:txBody>
      </p:sp>
      <p:sp>
        <p:nvSpPr>
          <p:cNvPr id="10" name="Foliennummernplatzhalter 9">
            <a:extLst>
              <a:ext uri="{FF2B5EF4-FFF2-40B4-BE49-F238E27FC236}">
                <a16:creationId xmlns:a16="http://schemas.microsoft.com/office/drawing/2014/main" id="{C4BC61AB-9E91-E04F-5B77-DCDBA5A7E166}"/>
              </a:ext>
            </a:extLst>
          </p:cNvPr>
          <p:cNvSpPr>
            <a:spLocks noGrp="1"/>
          </p:cNvSpPr>
          <p:nvPr>
            <p:ph type="sldNum" sz="quarter" idx="11"/>
          </p:nvPr>
        </p:nvSpPr>
        <p:spPr/>
        <p:txBody>
          <a:bodyPr/>
          <a:lstStyle/>
          <a:p>
            <a:fld id="{FEC8E6F6-E1A5-42C7-842F-B7973A4980C4}" type="slidenum">
              <a:rPr lang="de-DE" smtClean="0"/>
              <a:t>‹Nr.›</a:t>
            </a:fld>
            <a:endParaRPr lang="de-DE"/>
          </a:p>
        </p:txBody>
      </p:sp>
    </p:spTree>
    <p:extLst>
      <p:ext uri="{BB962C8B-B14F-4D97-AF65-F5344CB8AC3E}">
        <p14:creationId xmlns:p14="http://schemas.microsoft.com/office/powerpoint/2010/main" val="3442220808"/>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75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41E5A36-A40A-A9BC-9067-9DB2A062681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8" name="Fußzeilenplatzhalter 7">
            <a:extLst>
              <a:ext uri="{FF2B5EF4-FFF2-40B4-BE49-F238E27FC236}">
                <a16:creationId xmlns:a16="http://schemas.microsoft.com/office/drawing/2014/main" id="{0531C849-68DE-AACE-B81D-29A0C3722F5A}"/>
              </a:ext>
            </a:extLst>
          </p:cNvPr>
          <p:cNvSpPr>
            <a:spLocks noGrp="1"/>
          </p:cNvSpPr>
          <p:nvPr>
            <p:ph type="ftr" sz="quarter" idx="10"/>
          </p:nvPr>
        </p:nvSpPr>
        <p:spPr/>
        <p:txBody>
          <a:bodyPr/>
          <a:lstStyle/>
          <a:p>
            <a:endParaRPr lang="de-DE"/>
          </a:p>
        </p:txBody>
      </p:sp>
      <p:sp>
        <p:nvSpPr>
          <p:cNvPr id="9" name="Foliennummernplatzhalter 8">
            <a:extLst>
              <a:ext uri="{FF2B5EF4-FFF2-40B4-BE49-F238E27FC236}">
                <a16:creationId xmlns:a16="http://schemas.microsoft.com/office/drawing/2014/main" id="{BED707F7-DFF2-4DF3-D603-013AAF63EDD0}"/>
              </a:ext>
            </a:extLst>
          </p:cNvPr>
          <p:cNvSpPr>
            <a:spLocks noGrp="1"/>
          </p:cNvSpPr>
          <p:nvPr>
            <p:ph type="sldNum" sz="quarter" idx="11"/>
          </p:nvPr>
        </p:nvSpPr>
        <p:spPr/>
        <p:txBody>
          <a:bodyPr/>
          <a:lstStyle/>
          <a:p>
            <a:fld id="{FEC8E6F6-E1A5-42C7-842F-B7973A4980C4}" type="slidenum">
              <a:rPr lang="de-DE" smtClean="0"/>
              <a:t>‹Nr.›</a:t>
            </a:fld>
            <a:endParaRPr lang="de-DE"/>
          </a:p>
        </p:txBody>
      </p:sp>
      <p:sp>
        <p:nvSpPr>
          <p:cNvPr id="2" name="Textfeld 1">
            <a:extLst>
              <a:ext uri="{FF2B5EF4-FFF2-40B4-BE49-F238E27FC236}">
                <a16:creationId xmlns:a16="http://schemas.microsoft.com/office/drawing/2014/main" id="{B6D721B6-8B7C-EF15-8159-830676C0442D}"/>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1096482484"/>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Großes Bi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3B23A349-3397-2B09-27CC-F6E5FD9F0B3F}"/>
              </a:ext>
            </a:extLst>
          </p:cNvPr>
          <p:cNvSpPr>
            <a:spLocks noGrp="1"/>
          </p:cNvSpPr>
          <p:nvPr>
            <p:ph type="pic" sz="quarter" idx="13"/>
          </p:nvPr>
        </p:nvSpPr>
        <p:spPr>
          <a:xfrm>
            <a:off x="0" y="0"/>
            <a:ext cx="12192000" cy="6858000"/>
          </a:xfrm>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296045968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p:cSld name="Themenseite 2">
    <p:spTree>
      <p:nvGrpSpPr>
        <p:cNvPr id="1" name=""/>
        <p:cNvGrpSpPr/>
        <p:nvPr/>
      </p:nvGrpSpPr>
      <p:grpSpPr bwMode="auto">
        <a:xfrm>
          <a:off x="0" y="0"/>
          <a:ext cx="0" cy="0"/>
          <a:chOff x="0" y="0"/>
          <a:chExt cx="0" cy="0"/>
        </a:xfrm>
      </p:grpSpPr>
      <p:sp>
        <p:nvSpPr>
          <p:cNvPr id="13" name="Rechteck 12"/>
          <p:cNvSpPr/>
          <p:nvPr/>
        </p:nvSpPr>
        <p:spPr bwMode="auto">
          <a:xfrm>
            <a:off x="2299817" y="-340753"/>
            <a:ext cx="6182264" cy="5635711"/>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416945" y="1963622"/>
            <a:ext cx="6582063"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29" name="Textplatzhalter 27"/>
          <p:cNvSpPr>
            <a:spLocks noGrp="1"/>
          </p:cNvSpPr>
          <p:nvPr>
            <p:ph type="body" sz="quarter" idx="11" hasCustomPrompt="1"/>
          </p:nvPr>
        </p:nvSpPr>
        <p:spPr bwMode="auto">
          <a:xfrm>
            <a:off x="416945" y="2524387"/>
            <a:ext cx="6582063"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5" y="3025774"/>
            <a:ext cx="10093325" cy="2427666"/>
          </a:xfrm>
          <a:prstGeom prst="rect">
            <a:avLst/>
          </a:prstGeom>
        </p:spPr>
        <p:txBody>
          <a:bodyPr>
            <a:norm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4" name="Rechteck 13">
            <a:extLst>
              <a:ext uri="{FF2B5EF4-FFF2-40B4-BE49-F238E27FC236}">
                <a16:creationId xmlns:a16="http://schemas.microsoft.com/office/drawing/2014/main" id="{B48CC8B3-7D2C-417C-A882-9E21A8951040}"/>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36067098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Nur Titel in Farbe">
    <p:bg>
      <p:bgPr>
        <a:gradFill>
          <a:gsLst>
            <a:gs pos="0">
              <a:schemeClr val="accent1">
                <a:lumMod val="50000"/>
              </a:schemeClr>
            </a:gs>
            <a:gs pos="100000">
              <a:schemeClr val="accent1"/>
            </a:gs>
          </a:gsLst>
          <a:lin ang="189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1CB8E-7464-B236-ADC1-AEA7FEED3F44}"/>
              </a:ext>
            </a:extLst>
          </p:cNvPr>
          <p:cNvSpPr>
            <a:spLocks noGrp="1"/>
          </p:cNvSpPr>
          <p:nvPr>
            <p:ph type="title"/>
          </p:nvPr>
        </p:nvSpPr>
        <p:spPr>
          <a:xfrm>
            <a:off x="933450" y="482600"/>
            <a:ext cx="10331999" cy="677863"/>
          </a:xfrm>
        </p:spPr>
        <p:txBody>
          <a:bodyPr/>
          <a:lstStyle>
            <a:lvl1pPr>
              <a:defRPr>
                <a:solidFill>
                  <a:schemeClr val="bg1"/>
                </a:solidFill>
              </a:defRPr>
            </a:lvl1pPr>
          </a:lstStyle>
          <a:p>
            <a:r>
              <a:rPr lang="de-DE"/>
              <a:t>Mastertitelformat bearbeiten</a:t>
            </a:r>
            <a:endParaRPr lang="en-US" dirty="0"/>
          </a:p>
        </p:txBody>
      </p:sp>
      <p:pic>
        <p:nvPicPr>
          <p:cNvPr id="7" name="Grafik 6">
            <a:extLst>
              <a:ext uri="{FF2B5EF4-FFF2-40B4-BE49-F238E27FC236}">
                <a16:creationId xmlns:a16="http://schemas.microsoft.com/office/drawing/2014/main" id="{DABCA5AF-E8BC-5A62-FFD3-F5DF12206E3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6" name="Fußzeilenplatzhalter 5">
            <a:extLst>
              <a:ext uri="{FF2B5EF4-FFF2-40B4-BE49-F238E27FC236}">
                <a16:creationId xmlns:a16="http://schemas.microsoft.com/office/drawing/2014/main" id="{E345AAE6-04FC-5CFB-1E71-D8CA69BCA951}"/>
              </a:ext>
            </a:extLst>
          </p:cNvPr>
          <p:cNvSpPr>
            <a:spLocks noGrp="1"/>
          </p:cNvSpPr>
          <p:nvPr>
            <p:ph type="ftr" sz="quarter" idx="10"/>
          </p:nvPr>
        </p:nvSpPr>
        <p:spPr/>
        <p:txBody>
          <a:bodyPr/>
          <a:lstStyle>
            <a:lvl1pPr>
              <a:defRPr>
                <a:solidFill>
                  <a:schemeClr val="bg1"/>
                </a:solidFill>
              </a:defRPr>
            </a:lvl1pPr>
          </a:lstStyle>
          <a:p>
            <a:endParaRPr lang="de-DE"/>
          </a:p>
        </p:txBody>
      </p:sp>
      <p:sp>
        <p:nvSpPr>
          <p:cNvPr id="9" name="Foliennummernplatzhalter 8">
            <a:extLst>
              <a:ext uri="{FF2B5EF4-FFF2-40B4-BE49-F238E27FC236}">
                <a16:creationId xmlns:a16="http://schemas.microsoft.com/office/drawing/2014/main" id="{9E2280CC-4386-5204-210F-046CB59CDFE4}"/>
              </a:ext>
            </a:extLst>
          </p:cNvPr>
          <p:cNvSpPr>
            <a:spLocks noGrp="1"/>
          </p:cNvSpPr>
          <p:nvPr>
            <p:ph type="sldNum" sz="quarter" idx="11"/>
          </p:nvPr>
        </p:nvSpPr>
        <p:spPr/>
        <p:txBody>
          <a:bodyPr/>
          <a:lstStyle>
            <a:lvl1pPr>
              <a:defRPr>
                <a:solidFill>
                  <a:schemeClr val="bg1"/>
                </a:solidFill>
              </a:defRPr>
            </a:lvl1pPr>
          </a:lstStyle>
          <a:p>
            <a:fld id="{FEC8E6F6-E1A5-42C7-842F-B7973A4980C4}" type="slidenum">
              <a:rPr lang="de-DE" smtClean="0"/>
              <a:t>‹Nr.›</a:t>
            </a:fld>
            <a:endParaRPr lang="de-DE"/>
          </a:p>
        </p:txBody>
      </p:sp>
      <p:sp>
        <p:nvSpPr>
          <p:cNvPr id="3" name="Textfeld 2">
            <a:extLst>
              <a:ext uri="{FF2B5EF4-FFF2-40B4-BE49-F238E27FC236}">
                <a16:creationId xmlns:a16="http://schemas.microsoft.com/office/drawing/2014/main" id="{810C31A6-B5A5-680E-1194-E4991F5E19DD}"/>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bg1"/>
                </a:solidFill>
                <a:latin typeface="+mj-lt"/>
              </a:rPr>
              <a:t>PH Weingarten</a:t>
            </a:r>
          </a:p>
        </p:txBody>
      </p:sp>
    </p:spTree>
    <p:extLst>
      <p:ext uri="{BB962C8B-B14F-4D97-AF65-F5344CB8AC3E}">
        <p14:creationId xmlns:p14="http://schemas.microsoft.com/office/powerpoint/2010/main" val="177894773"/>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73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Hintergrundbild mit Textbox">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6223000" y="482600"/>
            <a:ext cx="5040000" cy="5892800"/>
          </a:xfrm>
          <a:solidFill>
            <a:schemeClr val="bg1"/>
          </a:solidFill>
        </p:spPr>
        <p:txBody>
          <a:bodyPr lIns="648000" tIns="648000" rIns="648000" bIns="648000"/>
          <a:lstStyle>
            <a:lvl1pPr marL="0" indent="0">
              <a:lnSpc>
                <a:spcPct val="90000"/>
              </a:lnSpc>
              <a:spcBef>
                <a:spcPts val="0"/>
              </a:spcBef>
              <a:spcAft>
                <a:spcPts val="2400"/>
              </a:spcAft>
              <a:buNone/>
              <a:defRPr sz="3000">
                <a:latin typeface="+mj-lt"/>
              </a:defRPr>
            </a:lvl1pPr>
            <a:lvl2pPr marL="216000">
              <a:defRPr/>
            </a:lvl2pPr>
            <a:lvl3pPr marL="432000">
              <a:defRPr/>
            </a:lvl3pPr>
            <a:lvl4pPr marL="648000">
              <a:defRPr/>
            </a:lvl4pPr>
            <a:lvl5pPr marL="864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extfeld 1">
            <a:extLst>
              <a:ext uri="{FF2B5EF4-FFF2-40B4-BE49-F238E27FC236}">
                <a16:creationId xmlns:a16="http://schemas.microsoft.com/office/drawing/2014/main" id="{3DFD7D59-0A97-11DF-9C4A-8182DD2008E4}"/>
              </a:ext>
            </a:extLst>
          </p:cNvPr>
          <p:cNvSpPr txBox="1"/>
          <p:nvPr/>
        </p:nvSpPr>
        <p:spPr>
          <a:xfrm>
            <a:off x="12484100" y="0"/>
            <a:ext cx="2959100" cy="1615440"/>
          </a:xfrm>
          <a:prstGeom prst="rect">
            <a:avLst/>
          </a:prstGeom>
          <a:solidFill>
            <a:schemeClr val="bg1"/>
          </a:solidFill>
          <a:effectLst>
            <a:outerShdw blurRad="190500" dist="63500" dir="2700000" algn="tl" rotWithShape="0">
              <a:prstClr val="black">
                <a:alpha val="20000"/>
              </a:prstClr>
            </a:outerShdw>
          </a:effectLst>
        </p:spPr>
        <p:txBody>
          <a:bodyPr wrap="square" lIns="180000" tIns="180000" rIns="180000" bIns="0" rtlCol="0">
            <a:noAutofit/>
          </a:bodyPr>
          <a:lstStyle/>
          <a:p>
            <a:pPr marL="0" indent="0" algn="l">
              <a:buFont typeface="Arial" panose="020B0604020202020204" pitchFamily="34" charset="0"/>
              <a:buNone/>
            </a:pPr>
            <a:r>
              <a:rPr lang="en-US" sz="1200" dirty="0" err="1">
                <a:latin typeface="+mj-lt"/>
              </a:rPr>
              <a:t>Hintergrundbild</a:t>
            </a:r>
            <a:r>
              <a:rPr lang="en-US" sz="1200" dirty="0">
                <a:latin typeface="+mj-lt"/>
              </a:rPr>
              <a:t> </a:t>
            </a:r>
            <a:r>
              <a:rPr lang="en-US" sz="1200" dirty="0" err="1">
                <a:latin typeface="+mj-lt"/>
              </a:rPr>
              <a:t>einfügen</a:t>
            </a:r>
            <a:endParaRPr lang="en-US" sz="1200" dirty="0">
              <a:latin typeface="+mj-lt"/>
            </a:endParaRPr>
          </a:p>
          <a:p>
            <a:pPr marL="171450" indent="-171450" algn="l">
              <a:buFont typeface="Arial" panose="020B0604020202020204" pitchFamily="34" charset="0"/>
              <a:buChar char="•"/>
            </a:pPr>
            <a:r>
              <a:rPr lang="en-US" sz="1200" dirty="0" err="1"/>
              <a:t>Hintergrund</a:t>
            </a:r>
            <a:r>
              <a:rPr lang="en-US" sz="1200" dirty="0"/>
              <a:t> </a:t>
            </a:r>
            <a:r>
              <a:rPr lang="en-US" sz="1200" dirty="0" err="1"/>
              <a:t>formatieren</a:t>
            </a:r>
            <a:endParaRPr lang="en-US" sz="1200" dirty="0"/>
          </a:p>
          <a:p>
            <a:pPr marL="171450" indent="-171450" algn="l">
              <a:buFont typeface="Arial" panose="020B0604020202020204" pitchFamily="34" charset="0"/>
              <a:buChar char="•"/>
            </a:pPr>
            <a:r>
              <a:rPr lang="en-US" sz="1200" dirty="0"/>
              <a:t>Bild- </a:t>
            </a:r>
            <a:r>
              <a:rPr lang="en-US" sz="1200" dirty="0" err="1"/>
              <a:t>oder</a:t>
            </a:r>
            <a:r>
              <a:rPr lang="en-US" sz="1200" dirty="0"/>
              <a:t> </a:t>
            </a:r>
            <a:r>
              <a:rPr lang="en-US" sz="1200" dirty="0" err="1"/>
              <a:t>Texturfüllung</a:t>
            </a:r>
            <a:endParaRPr lang="en-US" sz="1200" dirty="0"/>
          </a:p>
          <a:p>
            <a:pPr marL="171450" indent="-171450" algn="l">
              <a:buFont typeface="Arial" panose="020B0604020202020204" pitchFamily="34" charset="0"/>
              <a:buChar char="•"/>
            </a:pPr>
            <a:r>
              <a:rPr lang="en-US" sz="1200" dirty="0"/>
              <a:t>Nur </a:t>
            </a:r>
            <a:r>
              <a:rPr lang="en-US" sz="1200" dirty="0" err="1"/>
              <a:t>querformatige</a:t>
            </a:r>
            <a:r>
              <a:rPr lang="en-US" sz="1200" dirty="0"/>
              <a:t> </a:t>
            </a:r>
            <a:r>
              <a:rPr lang="en-US" sz="1200" dirty="0" err="1"/>
              <a:t>Bilder</a:t>
            </a:r>
            <a:r>
              <a:rPr lang="en-US" sz="1200" dirty="0"/>
              <a:t> </a:t>
            </a:r>
            <a:r>
              <a:rPr lang="en-US" sz="1200" dirty="0" err="1"/>
              <a:t>verwenden</a:t>
            </a:r>
            <a:endParaRPr lang="en-US" sz="1200" dirty="0"/>
          </a:p>
          <a:p>
            <a:pPr marL="171450" indent="-171450" algn="l">
              <a:buFont typeface="Arial" panose="020B0604020202020204" pitchFamily="34" charset="0"/>
              <a:buChar char="•"/>
            </a:pPr>
            <a:r>
              <a:rPr lang="en-US" sz="1200" dirty="0" err="1"/>
              <a:t>Keine</a:t>
            </a:r>
            <a:r>
              <a:rPr lang="en-US" sz="1200" dirty="0"/>
              <a:t> </a:t>
            </a:r>
            <a:r>
              <a:rPr lang="en-US" sz="1200" dirty="0" err="1"/>
              <a:t>Gesichter</a:t>
            </a:r>
            <a:r>
              <a:rPr lang="en-US" sz="1200" dirty="0"/>
              <a:t> </a:t>
            </a:r>
            <a:r>
              <a:rPr lang="en-US" sz="1200" dirty="0" err="1"/>
              <a:t>durchschneiden</a:t>
            </a:r>
            <a:endParaRPr lang="en-US" sz="1200" dirty="0"/>
          </a:p>
        </p:txBody>
      </p:sp>
    </p:spTree>
    <p:extLst>
      <p:ext uri="{BB962C8B-B14F-4D97-AF65-F5344CB8AC3E}">
        <p14:creationId xmlns:p14="http://schemas.microsoft.com/office/powerpoint/2010/main" val="3347487261"/>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3 Tex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0"/>
            <a:ext cx="6803725" cy="725939"/>
          </a:xfrm>
        </p:spPr>
        <p:txBody>
          <a:bodyPr/>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454600"/>
            <a:ext cx="6803725" cy="46747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7985725" y="482601"/>
            <a:ext cx="3276000" cy="5646738"/>
          </a:xfrm>
        </p:spPr>
        <p:txBody>
          <a:bodyPr anchor="ctr"/>
          <a:lstStyle>
            <a:lvl1pPr marL="0" indent="0" algn="ctr">
              <a:buNone/>
              <a:defRPr/>
            </a:lvl1pPr>
          </a:lstStyle>
          <a:p>
            <a:r>
              <a:rPr lang="de-DE"/>
              <a:t>Bild durch Klicken auf Symbol hinzufügen</a:t>
            </a:r>
            <a:endParaRPr lang="en-US" dirty="0"/>
          </a:p>
        </p:txBody>
      </p:sp>
      <p:pic>
        <p:nvPicPr>
          <p:cNvPr id="4" name="Grafik 3">
            <a:extLst>
              <a:ext uri="{FF2B5EF4-FFF2-40B4-BE49-F238E27FC236}">
                <a16:creationId xmlns:a16="http://schemas.microsoft.com/office/drawing/2014/main" id="{6A871B0B-1D71-9877-AE64-6A2F5E079D1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9" name="Fußzeilenplatzhalter 8">
            <a:extLst>
              <a:ext uri="{FF2B5EF4-FFF2-40B4-BE49-F238E27FC236}">
                <a16:creationId xmlns:a16="http://schemas.microsoft.com/office/drawing/2014/main" id="{A867EF4A-2F80-3267-F8DB-F91DAF2C5BE8}"/>
              </a:ext>
            </a:extLst>
          </p:cNvPr>
          <p:cNvSpPr>
            <a:spLocks noGrp="1"/>
          </p:cNvSpPr>
          <p:nvPr>
            <p:ph type="ftr" sz="quarter" idx="15"/>
          </p:nvPr>
        </p:nvSpPr>
        <p:spPr/>
        <p:txBody>
          <a:bodyPr/>
          <a:lstStyle/>
          <a:p>
            <a:endParaRPr lang="de-DE"/>
          </a:p>
        </p:txBody>
      </p:sp>
      <p:sp>
        <p:nvSpPr>
          <p:cNvPr id="11" name="Foliennummernplatzhalter 10">
            <a:extLst>
              <a:ext uri="{FF2B5EF4-FFF2-40B4-BE49-F238E27FC236}">
                <a16:creationId xmlns:a16="http://schemas.microsoft.com/office/drawing/2014/main" id="{BD2BCC40-E7A6-0FB7-147F-DF46FD8F0DA4}"/>
              </a:ext>
            </a:extLst>
          </p:cNvPr>
          <p:cNvSpPr>
            <a:spLocks noGrp="1"/>
          </p:cNvSpPr>
          <p:nvPr>
            <p:ph type="sldNum" sz="quarter" idx="16"/>
          </p:nvPr>
        </p:nvSpPr>
        <p:spPr/>
        <p:txBody>
          <a:bodyPr/>
          <a:lstStyle/>
          <a:p>
            <a:fld id="{FEC8E6F6-E1A5-42C7-842F-B7973A4980C4}" type="slidenum">
              <a:rPr lang="de-DE" smtClean="0"/>
              <a:t>‹Nr.›</a:t>
            </a:fld>
            <a:endParaRPr lang="de-DE"/>
          </a:p>
        </p:txBody>
      </p:sp>
      <p:sp>
        <p:nvSpPr>
          <p:cNvPr id="5" name="Textfeld 4">
            <a:extLst>
              <a:ext uri="{FF2B5EF4-FFF2-40B4-BE49-F238E27FC236}">
                <a16:creationId xmlns:a16="http://schemas.microsoft.com/office/drawing/2014/main" id="{9A37B3C6-6FCD-0E3D-6ED2-A51B11F07ECB}"/>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566749436"/>
      </p:ext>
    </p:extLst>
  </p:cSld>
  <p:clrMapOvr>
    <a:masterClrMapping/>
  </p:clrMapOvr>
  <p:extLst>
    <p:ext uri="{DCECCB84-F9BA-43D5-87BE-67443E8EF086}">
      <p15:sldGuideLst xmlns:p15="http://schemas.microsoft.com/office/powerpoint/2012/main">
        <p15:guide id="2" orient="horz" pos="913">
          <p15:clr>
            <a:srgbClr val="FBAE40"/>
          </p15:clr>
        </p15:guide>
        <p15:guide id="3" orient="horz" pos="75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llage">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933450" y="482600"/>
            <a:ext cx="5035551" cy="5646738"/>
          </a:xfrm>
        </p:spPr>
        <p:txBody>
          <a:bodyPr anchor="ctr"/>
          <a:lstStyle>
            <a:lvl1pPr marL="0" indent="0" algn="ctr">
              <a:buNone/>
              <a:defRPr/>
            </a:lvl1pPr>
          </a:lstStyle>
          <a:p>
            <a:r>
              <a:rPr lang="de-DE"/>
              <a:t>Bild durch Klicken auf Symbol hinzufügen</a:t>
            </a:r>
            <a:endParaRPr lang="en-US" dirty="0"/>
          </a:p>
        </p:txBody>
      </p:sp>
      <p:sp>
        <p:nvSpPr>
          <p:cNvPr id="2" name="Bildplatzhalter 11">
            <a:extLst>
              <a:ext uri="{FF2B5EF4-FFF2-40B4-BE49-F238E27FC236}">
                <a16:creationId xmlns:a16="http://schemas.microsoft.com/office/drawing/2014/main" id="{965B600B-01A1-47FA-8F3D-76AFC246BE85}"/>
              </a:ext>
            </a:extLst>
          </p:cNvPr>
          <p:cNvSpPr>
            <a:spLocks noGrp="1"/>
          </p:cNvSpPr>
          <p:nvPr>
            <p:ph type="pic" sz="quarter" idx="15"/>
          </p:nvPr>
        </p:nvSpPr>
        <p:spPr>
          <a:xfrm>
            <a:off x="6223000" y="482601"/>
            <a:ext cx="5038725" cy="2700000"/>
          </a:xfrm>
        </p:spPr>
        <p:txBody>
          <a:bodyPr anchor="ctr"/>
          <a:lstStyle>
            <a:lvl1pPr marL="0" indent="0" algn="ctr">
              <a:buNone/>
              <a:defRPr/>
            </a:lvl1pPr>
          </a:lstStyle>
          <a:p>
            <a:r>
              <a:rPr lang="de-DE"/>
              <a:t>Bild durch Klicken auf Symbol hinzufügen</a:t>
            </a:r>
            <a:endParaRPr lang="en-US"/>
          </a:p>
        </p:txBody>
      </p:sp>
      <p:sp>
        <p:nvSpPr>
          <p:cNvPr id="3" name="Bildplatzhalter 11">
            <a:extLst>
              <a:ext uri="{FF2B5EF4-FFF2-40B4-BE49-F238E27FC236}">
                <a16:creationId xmlns:a16="http://schemas.microsoft.com/office/drawing/2014/main" id="{1FDAB71D-1369-D048-48B1-B1E40F3A001E}"/>
              </a:ext>
            </a:extLst>
          </p:cNvPr>
          <p:cNvSpPr>
            <a:spLocks noGrp="1"/>
          </p:cNvSpPr>
          <p:nvPr>
            <p:ph type="pic" sz="quarter" idx="16"/>
          </p:nvPr>
        </p:nvSpPr>
        <p:spPr>
          <a:xfrm>
            <a:off x="6223000" y="3429338"/>
            <a:ext cx="5038725" cy="2700000"/>
          </a:xfrm>
        </p:spPr>
        <p:txBody>
          <a:bodyPr anchor="ctr"/>
          <a:lstStyle>
            <a:lvl1pPr marL="0" indent="0" algn="ctr">
              <a:buNone/>
              <a:defRPr/>
            </a:lvl1pPr>
          </a:lstStyle>
          <a:p>
            <a:r>
              <a:rPr lang="de-DE"/>
              <a:t>Bild durch Klicken auf Symbol hinzufügen</a:t>
            </a:r>
            <a:endParaRPr lang="en-US"/>
          </a:p>
        </p:txBody>
      </p:sp>
      <p:pic>
        <p:nvPicPr>
          <p:cNvPr id="6" name="Grafik 5">
            <a:extLst>
              <a:ext uri="{FF2B5EF4-FFF2-40B4-BE49-F238E27FC236}">
                <a16:creationId xmlns:a16="http://schemas.microsoft.com/office/drawing/2014/main" id="{6A2CD03F-2251-FEF3-DAA7-A13808239B1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0" name="Fußzeilenplatzhalter 9">
            <a:extLst>
              <a:ext uri="{FF2B5EF4-FFF2-40B4-BE49-F238E27FC236}">
                <a16:creationId xmlns:a16="http://schemas.microsoft.com/office/drawing/2014/main" id="{D3A9BDC2-45FA-C6C2-D60D-6B3FA558ADAB}"/>
              </a:ext>
            </a:extLst>
          </p:cNvPr>
          <p:cNvSpPr>
            <a:spLocks noGrp="1"/>
          </p:cNvSpPr>
          <p:nvPr>
            <p:ph type="ftr" sz="quarter" idx="17"/>
          </p:nvPr>
        </p:nvSpPr>
        <p:spPr/>
        <p:txBody>
          <a:bodyPr/>
          <a:lstStyle/>
          <a:p>
            <a:endParaRPr lang="de-DE"/>
          </a:p>
        </p:txBody>
      </p:sp>
      <p:sp>
        <p:nvSpPr>
          <p:cNvPr id="11" name="Foliennummernplatzhalter 10">
            <a:extLst>
              <a:ext uri="{FF2B5EF4-FFF2-40B4-BE49-F238E27FC236}">
                <a16:creationId xmlns:a16="http://schemas.microsoft.com/office/drawing/2014/main" id="{C2FBF9C6-6842-25F6-3E34-A1BA2F81ED23}"/>
              </a:ext>
            </a:extLst>
          </p:cNvPr>
          <p:cNvSpPr>
            <a:spLocks noGrp="1"/>
          </p:cNvSpPr>
          <p:nvPr>
            <p:ph type="sldNum" sz="quarter" idx="18"/>
          </p:nvPr>
        </p:nvSpPr>
        <p:spPr/>
        <p:txBody>
          <a:bodyPr/>
          <a:lstStyle/>
          <a:p>
            <a:fld id="{FEC8E6F6-E1A5-42C7-842F-B7973A4980C4}" type="slidenum">
              <a:rPr lang="de-DE" smtClean="0"/>
              <a:t>‹Nr.›</a:t>
            </a:fld>
            <a:endParaRPr lang="de-DE"/>
          </a:p>
        </p:txBody>
      </p:sp>
      <p:sp>
        <p:nvSpPr>
          <p:cNvPr id="4" name="Textfeld 3">
            <a:extLst>
              <a:ext uri="{FF2B5EF4-FFF2-40B4-BE49-F238E27FC236}">
                <a16:creationId xmlns:a16="http://schemas.microsoft.com/office/drawing/2014/main" id="{9BA71FB9-6C77-F5B1-1A35-F01F43974DB3}"/>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4281054758"/>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ext Bild Übersi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0"/>
            <a:ext cx="10331450" cy="718616"/>
          </a:xfrm>
        </p:spPr>
        <p:txBody>
          <a:bodyPr/>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449388"/>
            <a:ext cx="3276000" cy="2232025"/>
          </a:xfrm>
          <a:solidFill>
            <a:schemeClr val="bg2"/>
          </a:solidFill>
        </p:spPr>
        <p:txBody>
          <a:bodyPr lIns="251999" tIns="251999" rIns="251999" bIns="251999" anchor="ctr"/>
          <a:lstStyle>
            <a:lvl1pPr marL="0" indent="0" algn="ctr">
              <a:buNone/>
              <a:defRPr/>
            </a:lvl1pPr>
            <a:lvl2pPr marL="0" indent="0" algn="ctr">
              <a:buNone/>
              <a:defRPr sz="1400"/>
            </a:lvl2pPr>
            <a:lvl3pPr marL="432000" indent="0">
              <a:buNone/>
              <a:defRPr/>
            </a:lvl3pPr>
          </a:lstStyle>
          <a:p>
            <a:pPr lvl="0"/>
            <a:r>
              <a:rPr lang="de-DE"/>
              <a:t>Mastertextformat bearbeiten</a:t>
            </a:r>
          </a:p>
          <a:p>
            <a:pPr lvl="1"/>
            <a:r>
              <a:rPr lang="de-DE"/>
              <a:t>Zweite Ebene</a:t>
            </a:r>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7982407" y="3897313"/>
            <a:ext cx="3276000" cy="2232025"/>
          </a:xfrm>
        </p:spPr>
        <p:txBody>
          <a:bodyPr anchor="ctr"/>
          <a:lstStyle>
            <a:lvl1pPr marL="0" indent="0" algn="ctr">
              <a:buNone/>
              <a:defRPr/>
            </a:lvl1pPr>
          </a:lstStyle>
          <a:p>
            <a:r>
              <a:rPr lang="de-DE"/>
              <a:t>Bild durch Klicken auf Symbol hinzufügen</a:t>
            </a:r>
            <a:endParaRPr lang="en-US" dirty="0"/>
          </a:p>
        </p:txBody>
      </p:sp>
      <p:sp>
        <p:nvSpPr>
          <p:cNvPr id="3" name="Bildplatzhalter 11">
            <a:extLst>
              <a:ext uri="{FF2B5EF4-FFF2-40B4-BE49-F238E27FC236}">
                <a16:creationId xmlns:a16="http://schemas.microsoft.com/office/drawing/2014/main" id="{434495A4-93EB-BB1D-F9DE-AAA782C97A2C}"/>
              </a:ext>
            </a:extLst>
          </p:cNvPr>
          <p:cNvSpPr>
            <a:spLocks noGrp="1"/>
          </p:cNvSpPr>
          <p:nvPr>
            <p:ph type="pic" sz="quarter" idx="15"/>
          </p:nvPr>
        </p:nvSpPr>
        <p:spPr>
          <a:xfrm>
            <a:off x="4458000" y="1449388"/>
            <a:ext cx="3276000" cy="2232025"/>
          </a:xfrm>
        </p:spPr>
        <p:txBody>
          <a:bodyPr anchor="ctr"/>
          <a:lstStyle>
            <a:lvl1pPr marL="0" indent="0" algn="ctr">
              <a:buNone/>
              <a:defRPr/>
            </a:lvl1pPr>
          </a:lstStyle>
          <a:p>
            <a:r>
              <a:rPr lang="de-DE"/>
              <a:t>Bild durch Klicken auf Symbol hinzufügen</a:t>
            </a:r>
            <a:endParaRPr lang="en-US" dirty="0"/>
          </a:p>
        </p:txBody>
      </p:sp>
      <p:sp>
        <p:nvSpPr>
          <p:cNvPr id="4" name="Bildplatzhalter 11">
            <a:extLst>
              <a:ext uri="{FF2B5EF4-FFF2-40B4-BE49-F238E27FC236}">
                <a16:creationId xmlns:a16="http://schemas.microsoft.com/office/drawing/2014/main" id="{E8692A2E-E80C-6D8E-BA58-5B5CB65D0726}"/>
              </a:ext>
            </a:extLst>
          </p:cNvPr>
          <p:cNvSpPr>
            <a:spLocks noGrp="1"/>
          </p:cNvSpPr>
          <p:nvPr>
            <p:ph type="pic" sz="quarter" idx="16"/>
          </p:nvPr>
        </p:nvSpPr>
        <p:spPr>
          <a:xfrm>
            <a:off x="930275" y="3895204"/>
            <a:ext cx="3276000" cy="2234133"/>
          </a:xfrm>
        </p:spPr>
        <p:txBody>
          <a:bodyPr anchor="ctr"/>
          <a:lstStyle>
            <a:lvl1pPr marL="0" indent="0" algn="ctr">
              <a:buNone/>
              <a:defRPr/>
            </a:lvl1pPr>
          </a:lstStyle>
          <a:p>
            <a:r>
              <a:rPr lang="de-DE"/>
              <a:t>Bild durch Klicken auf Symbol hinzufügen</a:t>
            </a:r>
            <a:endParaRPr lang="en-US" dirty="0"/>
          </a:p>
        </p:txBody>
      </p:sp>
      <p:sp>
        <p:nvSpPr>
          <p:cNvPr id="9" name="Textplatzhalter 9">
            <a:extLst>
              <a:ext uri="{FF2B5EF4-FFF2-40B4-BE49-F238E27FC236}">
                <a16:creationId xmlns:a16="http://schemas.microsoft.com/office/drawing/2014/main" id="{A0B86BAB-1DF3-6644-A8BC-E8CBF1901BBF}"/>
              </a:ext>
            </a:extLst>
          </p:cNvPr>
          <p:cNvSpPr>
            <a:spLocks noGrp="1"/>
          </p:cNvSpPr>
          <p:nvPr>
            <p:ph type="body" sz="quarter" idx="17"/>
          </p:nvPr>
        </p:nvSpPr>
        <p:spPr>
          <a:xfrm>
            <a:off x="4458000" y="3895204"/>
            <a:ext cx="3276000" cy="2232024"/>
          </a:xfrm>
          <a:solidFill>
            <a:schemeClr val="bg2"/>
          </a:solidFill>
        </p:spPr>
        <p:txBody>
          <a:bodyPr lIns="251999" tIns="251999" rIns="251999" bIns="251999" anchor="ctr"/>
          <a:lstStyle>
            <a:lvl1pPr marL="0" indent="0" algn="ctr">
              <a:buNone/>
              <a:defRPr/>
            </a:lvl1pPr>
            <a:lvl2pPr marL="0" indent="0" algn="ctr">
              <a:buNone/>
              <a:defRPr sz="1400"/>
            </a:lvl2pPr>
          </a:lstStyle>
          <a:p>
            <a:pPr lvl="0"/>
            <a:r>
              <a:rPr lang="de-DE"/>
              <a:t>Mastertextformat bearbeiten</a:t>
            </a:r>
          </a:p>
          <a:p>
            <a:pPr lvl="1"/>
            <a:r>
              <a:rPr lang="de-DE"/>
              <a:t>Zweite Ebene</a:t>
            </a:r>
          </a:p>
        </p:txBody>
      </p:sp>
      <p:sp>
        <p:nvSpPr>
          <p:cNvPr id="11" name="Textplatzhalter 9">
            <a:extLst>
              <a:ext uri="{FF2B5EF4-FFF2-40B4-BE49-F238E27FC236}">
                <a16:creationId xmlns:a16="http://schemas.microsoft.com/office/drawing/2014/main" id="{4E0EFD5B-3B2A-5527-7184-B573D32FE38A}"/>
              </a:ext>
            </a:extLst>
          </p:cNvPr>
          <p:cNvSpPr>
            <a:spLocks noGrp="1"/>
          </p:cNvSpPr>
          <p:nvPr>
            <p:ph type="body" sz="quarter" idx="18"/>
          </p:nvPr>
        </p:nvSpPr>
        <p:spPr>
          <a:xfrm>
            <a:off x="7985727" y="1449388"/>
            <a:ext cx="3276000" cy="2232025"/>
          </a:xfrm>
          <a:solidFill>
            <a:schemeClr val="bg2"/>
          </a:solidFill>
        </p:spPr>
        <p:txBody>
          <a:bodyPr lIns="251999" tIns="251999" rIns="251999" bIns="251999" anchor="ctr"/>
          <a:lstStyle>
            <a:lvl1pPr marL="0" indent="0" algn="ctr">
              <a:buNone/>
              <a:defRPr/>
            </a:lvl1pPr>
            <a:lvl2pPr marL="0" indent="0" algn="ctr">
              <a:buNone/>
              <a:defRPr sz="1400"/>
            </a:lvl2pPr>
          </a:lstStyle>
          <a:p>
            <a:pPr lvl="0"/>
            <a:r>
              <a:rPr lang="de-DE"/>
              <a:t>Mastertextformat bearbeiten</a:t>
            </a:r>
          </a:p>
          <a:p>
            <a:pPr lvl="1"/>
            <a:r>
              <a:rPr lang="de-DE"/>
              <a:t>Zweite Ebene</a:t>
            </a:r>
          </a:p>
        </p:txBody>
      </p:sp>
      <p:pic>
        <p:nvPicPr>
          <p:cNvPr id="13" name="Grafik 12">
            <a:extLst>
              <a:ext uri="{FF2B5EF4-FFF2-40B4-BE49-F238E27FC236}">
                <a16:creationId xmlns:a16="http://schemas.microsoft.com/office/drawing/2014/main" id="{DC768BD8-D3A1-8BEE-7C63-83CAB7879BF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4" name="Fußzeilenplatzhalter 13">
            <a:extLst>
              <a:ext uri="{FF2B5EF4-FFF2-40B4-BE49-F238E27FC236}">
                <a16:creationId xmlns:a16="http://schemas.microsoft.com/office/drawing/2014/main" id="{C8E9AF21-55B2-E3AC-D5B1-1CC05AEF9EAD}"/>
              </a:ext>
            </a:extLst>
          </p:cNvPr>
          <p:cNvSpPr>
            <a:spLocks noGrp="1"/>
          </p:cNvSpPr>
          <p:nvPr>
            <p:ph type="ftr" sz="quarter" idx="19"/>
          </p:nvPr>
        </p:nvSpPr>
        <p:spPr/>
        <p:txBody>
          <a:bodyPr/>
          <a:lstStyle/>
          <a:p>
            <a:endParaRPr lang="de-DE"/>
          </a:p>
        </p:txBody>
      </p:sp>
      <p:sp>
        <p:nvSpPr>
          <p:cNvPr id="16" name="Foliennummernplatzhalter 15">
            <a:extLst>
              <a:ext uri="{FF2B5EF4-FFF2-40B4-BE49-F238E27FC236}">
                <a16:creationId xmlns:a16="http://schemas.microsoft.com/office/drawing/2014/main" id="{DCCB33A9-F5B5-915D-5A1D-E7D5F98B7645}"/>
              </a:ext>
            </a:extLst>
          </p:cNvPr>
          <p:cNvSpPr>
            <a:spLocks noGrp="1"/>
          </p:cNvSpPr>
          <p:nvPr>
            <p:ph type="sldNum" sz="quarter" idx="20"/>
          </p:nvPr>
        </p:nvSpPr>
        <p:spPr/>
        <p:txBody>
          <a:bodyPr/>
          <a:lstStyle/>
          <a:p>
            <a:fld id="{FEC8E6F6-E1A5-42C7-842F-B7973A4980C4}" type="slidenum">
              <a:rPr lang="de-DE" smtClean="0"/>
              <a:t>‹Nr.›</a:t>
            </a:fld>
            <a:endParaRPr lang="de-DE"/>
          </a:p>
        </p:txBody>
      </p:sp>
      <p:sp>
        <p:nvSpPr>
          <p:cNvPr id="5" name="Textfeld 4">
            <a:extLst>
              <a:ext uri="{FF2B5EF4-FFF2-40B4-BE49-F238E27FC236}">
                <a16:creationId xmlns:a16="http://schemas.microsoft.com/office/drawing/2014/main" id="{D600C1C6-3EC5-CBD0-2112-271EC21B2ACD}"/>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943024919"/>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2319">
          <p15:clr>
            <a:srgbClr val="FBAE40"/>
          </p15:clr>
        </p15:guide>
        <p15:guide id="3" orient="horz" pos="2455">
          <p15:clr>
            <a:srgbClr val="FBAE40"/>
          </p15:clr>
        </p15:guide>
        <p15:guide id="4" orient="horz" pos="754">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Zahlen und Fak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0"/>
            <a:ext cx="10331450" cy="714375"/>
          </a:xfrm>
        </p:spPr>
        <p:txBody>
          <a:bodyPr/>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hasCustomPrompt="1"/>
          </p:nvPr>
        </p:nvSpPr>
        <p:spPr>
          <a:xfrm>
            <a:off x="930275" y="2937214"/>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3" name="Textplatzhalter 9">
            <a:extLst>
              <a:ext uri="{FF2B5EF4-FFF2-40B4-BE49-F238E27FC236}">
                <a16:creationId xmlns:a16="http://schemas.microsoft.com/office/drawing/2014/main" id="{3FBF0507-A569-4803-063F-16C9EDDC09AE}"/>
              </a:ext>
            </a:extLst>
          </p:cNvPr>
          <p:cNvSpPr>
            <a:spLocks noGrp="1"/>
          </p:cNvSpPr>
          <p:nvPr>
            <p:ph type="body" sz="quarter" idx="14" hasCustomPrompt="1"/>
          </p:nvPr>
        </p:nvSpPr>
        <p:spPr>
          <a:xfrm>
            <a:off x="3576092" y="2937214"/>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5" name="Textplatzhalter 9">
            <a:extLst>
              <a:ext uri="{FF2B5EF4-FFF2-40B4-BE49-F238E27FC236}">
                <a16:creationId xmlns:a16="http://schemas.microsoft.com/office/drawing/2014/main" id="{5DC4101C-BF35-08E3-3449-507EE8947721}"/>
              </a:ext>
            </a:extLst>
          </p:cNvPr>
          <p:cNvSpPr>
            <a:spLocks noGrp="1"/>
          </p:cNvSpPr>
          <p:nvPr>
            <p:ph type="body" sz="quarter" idx="15" hasCustomPrompt="1"/>
          </p:nvPr>
        </p:nvSpPr>
        <p:spPr>
          <a:xfrm>
            <a:off x="6221909" y="2937214"/>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6" name="Textplatzhalter 9">
            <a:extLst>
              <a:ext uri="{FF2B5EF4-FFF2-40B4-BE49-F238E27FC236}">
                <a16:creationId xmlns:a16="http://schemas.microsoft.com/office/drawing/2014/main" id="{72D670E9-A643-08F8-83AE-0EC046732B70}"/>
              </a:ext>
            </a:extLst>
          </p:cNvPr>
          <p:cNvSpPr>
            <a:spLocks noGrp="1"/>
          </p:cNvSpPr>
          <p:nvPr>
            <p:ph type="body" sz="quarter" idx="16" hasCustomPrompt="1"/>
          </p:nvPr>
        </p:nvSpPr>
        <p:spPr>
          <a:xfrm>
            <a:off x="8867725" y="2937214"/>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7" name="Textplatzhalter 9">
            <a:extLst>
              <a:ext uri="{FF2B5EF4-FFF2-40B4-BE49-F238E27FC236}">
                <a16:creationId xmlns:a16="http://schemas.microsoft.com/office/drawing/2014/main" id="{1CD39B88-C84C-EC9C-E6AA-1F4B80FC3077}"/>
              </a:ext>
            </a:extLst>
          </p:cNvPr>
          <p:cNvSpPr>
            <a:spLocks noGrp="1"/>
          </p:cNvSpPr>
          <p:nvPr>
            <p:ph type="body" sz="quarter" idx="17" hasCustomPrompt="1"/>
          </p:nvPr>
        </p:nvSpPr>
        <p:spPr>
          <a:xfrm>
            <a:off x="930275" y="4083276"/>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8" name="Textplatzhalter 9">
            <a:extLst>
              <a:ext uri="{FF2B5EF4-FFF2-40B4-BE49-F238E27FC236}">
                <a16:creationId xmlns:a16="http://schemas.microsoft.com/office/drawing/2014/main" id="{057FE850-AD41-C552-75BF-36F0AAAC284A}"/>
              </a:ext>
            </a:extLst>
          </p:cNvPr>
          <p:cNvSpPr>
            <a:spLocks noGrp="1"/>
          </p:cNvSpPr>
          <p:nvPr>
            <p:ph type="body" sz="quarter" idx="18" hasCustomPrompt="1"/>
          </p:nvPr>
        </p:nvSpPr>
        <p:spPr>
          <a:xfrm>
            <a:off x="3576092" y="4083276"/>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9" name="Textplatzhalter 9">
            <a:extLst>
              <a:ext uri="{FF2B5EF4-FFF2-40B4-BE49-F238E27FC236}">
                <a16:creationId xmlns:a16="http://schemas.microsoft.com/office/drawing/2014/main" id="{11923AC5-7187-6326-6115-FD3F6015D985}"/>
              </a:ext>
            </a:extLst>
          </p:cNvPr>
          <p:cNvSpPr>
            <a:spLocks noGrp="1"/>
          </p:cNvSpPr>
          <p:nvPr>
            <p:ph type="body" sz="quarter" idx="19" hasCustomPrompt="1"/>
          </p:nvPr>
        </p:nvSpPr>
        <p:spPr>
          <a:xfrm>
            <a:off x="6221909" y="4083276"/>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0" name="Textplatzhalter 9">
            <a:extLst>
              <a:ext uri="{FF2B5EF4-FFF2-40B4-BE49-F238E27FC236}">
                <a16:creationId xmlns:a16="http://schemas.microsoft.com/office/drawing/2014/main" id="{E99E2866-B435-0EF3-4DB8-60519E5C27C6}"/>
              </a:ext>
            </a:extLst>
          </p:cNvPr>
          <p:cNvSpPr>
            <a:spLocks noGrp="1"/>
          </p:cNvSpPr>
          <p:nvPr>
            <p:ph type="body" sz="quarter" idx="20" hasCustomPrompt="1"/>
          </p:nvPr>
        </p:nvSpPr>
        <p:spPr>
          <a:xfrm>
            <a:off x="8867725" y="4083276"/>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1" name="Textplatzhalter 9">
            <a:extLst>
              <a:ext uri="{FF2B5EF4-FFF2-40B4-BE49-F238E27FC236}">
                <a16:creationId xmlns:a16="http://schemas.microsoft.com/office/drawing/2014/main" id="{3F92E0B1-24EC-B122-15C9-23C758330447}"/>
              </a:ext>
            </a:extLst>
          </p:cNvPr>
          <p:cNvSpPr>
            <a:spLocks noGrp="1"/>
          </p:cNvSpPr>
          <p:nvPr>
            <p:ph type="body" sz="quarter" idx="21" hasCustomPrompt="1"/>
          </p:nvPr>
        </p:nvSpPr>
        <p:spPr>
          <a:xfrm>
            <a:off x="930275" y="5229338"/>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2" name="Textplatzhalter 9">
            <a:extLst>
              <a:ext uri="{FF2B5EF4-FFF2-40B4-BE49-F238E27FC236}">
                <a16:creationId xmlns:a16="http://schemas.microsoft.com/office/drawing/2014/main" id="{C400B377-6048-3FF8-CDD1-FA9B347CAE9F}"/>
              </a:ext>
            </a:extLst>
          </p:cNvPr>
          <p:cNvSpPr>
            <a:spLocks noGrp="1"/>
          </p:cNvSpPr>
          <p:nvPr>
            <p:ph type="body" sz="quarter" idx="22" hasCustomPrompt="1"/>
          </p:nvPr>
        </p:nvSpPr>
        <p:spPr>
          <a:xfrm>
            <a:off x="3576092" y="5229338"/>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3" name="Textplatzhalter 9">
            <a:extLst>
              <a:ext uri="{FF2B5EF4-FFF2-40B4-BE49-F238E27FC236}">
                <a16:creationId xmlns:a16="http://schemas.microsoft.com/office/drawing/2014/main" id="{73C5B842-9FFF-DF3E-8D54-73030D85AC91}"/>
              </a:ext>
            </a:extLst>
          </p:cNvPr>
          <p:cNvSpPr>
            <a:spLocks noGrp="1"/>
          </p:cNvSpPr>
          <p:nvPr>
            <p:ph type="body" sz="quarter" idx="23" hasCustomPrompt="1"/>
          </p:nvPr>
        </p:nvSpPr>
        <p:spPr>
          <a:xfrm>
            <a:off x="6221909" y="5229338"/>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4" name="Textplatzhalter 9">
            <a:extLst>
              <a:ext uri="{FF2B5EF4-FFF2-40B4-BE49-F238E27FC236}">
                <a16:creationId xmlns:a16="http://schemas.microsoft.com/office/drawing/2014/main" id="{7AF8D0F2-5673-BFD4-0E86-DDB14F3E6776}"/>
              </a:ext>
            </a:extLst>
          </p:cNvPr>
          <p:cNvSpPr>
            <a:spLocks noGrp="1"/>
          </p:cNvSpPr>
          <p:nvPr>
            <p:ph type="body" sz="quarter" idx="24" hasCustomPrompt="1"/>
          </p:nvPr>
        </p:nvSpPr>
        <p:spPr>
          <a:xfrm>
            <a:off x="8867725" y="5229338"/>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pic>
        <p:nvPicPr>
          <p:cNvPr id="4" name="Grafik 3">
            <a:extLst>
              <a:ext uri="{FF2B5EF4-FFF2-40B4-BE49-F238E27FC236}">
                <a16:creationId xmlns:a16="http://schemas.microsoft.com/office/drawing/2014/main" id="{5D86305C-8FE9-BE9D-BDF1-E50CFA3C1EE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9" name="Fußzeilenplatzhalter 8">
            <a:extLst>
              <a:ext uri="{FF2B5EF4-FFF2-40B4-BE49-F238E27FC236}">
                <a16:creationId xmlns:a16="http://schemas.microsoft.com/office/drawing/2014/main" id="{60B651AE-F7C9-7C35-D1C5-A49FC75CA67B}"/>
              </a:ext>
            </a:extLst>
          </p:cNvPr>
          <p:cNvSpPr>
            <a:spLocks noGrp="1"/>
          </p:cNvSpPr>
          <p:nvPr>
            <p:ph type="ftr" sz="quarter" idx="25"/>
          </p:nvPr>
        </p:nvSpPr>
        <p:spPr/>
        <p:txBody>
          <a:bodyPr/>
          <a:lstStyle/>
          <a:p>
            <a:endParaRPr lang="de-DE"/>
          </a:p>
        </p:txBody>
      </p:sp>
      <p:sp>
        <p:nvSpPr>
          <p:cNvPr id="11" name="Foliennummernplatzhalter 10">
            <a:extLst>
              <a:ext uri="{FF2B5EF4-FFF2-40B4-BE49-F238E27FC236}">
                <a16:creationId xmlns:a16="http://schemas.microsoft.com/office/drawing/2014/main" id="{FB125AA2-167A-CB61-8879-3CD3711FAA69}"/>
              </a:ext>
            </a:extLst>
          </p:cNvPr>
          <p:cNvSpPr>
            <a:spLocks noGrp="1"/>
          </p:cNvSpPr>
          <p:nvPr>
            <p:ph type="sldNum" sz="quarter" idx="26"/>
          </p:nvPr>
        </p:nvSpPr>
        <p:spPr/>
        <p:txBody>
          <a:bodyPr/>
          <a:lstStyle/>
          <a:p>
            <a:fld id="{FEC8E6F6-E1A5-42C7-842F-B7973A4980C4}" type="slidenum">
              <a:rPr lang="de-DE" smtClean="0"/>
              <a:t>‹Nr.›</a:t>
            </a:fld>
            <a:endParaRPr lang="de-DE"/>
          </a:p>
        </p:txBody>
      </p:sp>
      <p:sp>
        <p:nvSpPr>
          <p:cNvPr id="5" name="Textfeld 4">
            <a:extLst>
              <a:ext uri="{FF2B5EF4-FFF2-40B4-BE49-F238E27FC236}">
                <a16:creationId xmlns:a16="http://schemas.microsoft.com/office/drawing/2014/main" id="{23DAC90C-381C-384C-0B05-DEC5486644CD}"/>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4256086985"/>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754">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Ende">
    <p:bg>
      <p:bgPr>
        <a:gradFill flip="none" rotWithShape="1">
          <a:gsLst>
            <a:gs pos="0">
              <a:schemeClr val="accent1">
                <a:lumMod val="50000"/>
              </a:schemeClr>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1666875" y="1989138"/>
            <a:ext cx="4302124" cy="2946262"/>
          </a:xfrm>
        </p:spPr>
        <p:txBody>
          <a:bodyPr lIns="0" tIns="0" rIns="0" bIns="0" anchor="b" anchorCtr="0">
            <a:norm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2663110" y="4935400"/>
            <a:ext cx="3305889" cy="936000"/>
          </a:xfrm>
          <a:prstGeom prst="rect">
            <a:avLst/>
          </a:prstGeom>
        </p:spPr>
        <p:txBody>
          <a:bodyPr lIns="0" tIns="0" rIns="0" bIns="0" anchor="b">
            <a:noAutofit/>
          </a:bodyPr>
          <a:lstStyle>
            <a:lvl1pPr marL="0" indent="0" algn="l">
              <a:spcBef>
                <a:spcPts val="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grpSp>
        <p:nvGrpSpPr>
          <p:cNvPr id="2" name="Gruppieren 1">
            <a:extLst>
              <a:ext uri="{FF2B5EF4-FFF2-40B4-BE49-F238E27FC236}">
                <a16:creationId xmlns:a16="http://schemas.microsoft.com/office/drawing/2014/main" id="{00C854AE-E733-CE88-DB0F-F07CA9DFB804}"/>
              </a:ext>
            </a:extLst>
          </p:cNvPr>
          <p:cNvGrpSpPr>
            <a:grpSpLocks noChangeAspect="1"/>
          </p:cNvGrpSpPr>
          <p:nvPr/>
        </p:nvGrpSpPr>
        <p:grpSpPr>
          <a:xfrm>
            <a:off x="6223000" y="484125"/>
            <a:ext cx="5040000" cy="5889751"/>
            <a:chOff x="6218549" y="33252"/>
            <a:chExt cx="4983738" cy="5824003"/>
          </a:xfrm>
          <a:noFill/>
        </p:grpSpPr>
        <p:sp>
          <p:nvSpPr>
            <p:cNvPr id="3" name="Freihandform 2">
              <a:extLst>
                <a:ext uri="{FF2B5EF4-FFF2-40B4-BE49-F238E27FC236}">
                  <a16:creationId xmlns:a16="http://schemas.microsoft.com/office/drawing/2014/main" id="{46D7D615-467C-A534-0409-8EAD450F67EA}"/>
                </a:ext>
              </a:extLst>
            </p:cNvPr>
            <p:cNvSpPr/>
            <p:nvPr/>
          </p:nvSpPr>
          <p:spPr>
            <a:xfrm>
              <a:off x="6218549" y="1520430"/>
              <a:ext cx="1495590" cy="4336825"/>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pFill/>
            <a:ln w="25400" cap="flat">
              <a:solidFill>
                <a:schemeClr val="bg1"/>
              </a:solidFill>
              <a:prstDash val="solid"/>
              <a:miter/>
            </a:ln>
          </p:spPr>
          <p:txBody>
            <a:bodyPr rtlCol="0" anchor="ctr"/>
            <a:lstStyle/>
            <a:p>
              <a:endParaRPr lang="de-DE" dirty="0"/>
            </a:p>
          </p:txBody>
        </p:sp>
        <p:sp>
          <p:nvSpPr>
            <p:cNvPr id="10" name="Freihandform 9">
              <a:extLst>
                <a:ext uri="{FF2B5EF4-FFF2-40B4-BE49-F238E27FC236}">
                  <a16:creationId xmlns:a16="http://schemas.microsoft.com/office/drawing/2014/main" id="{5799CEDA-C805-C9A6-5D4E-75950E6D48F3}"/>
                </a:ext>
              </a:extLst>
            </p:cNvPr>
            <p:cNvSpPr/>
            <p:nvPr/>
          </p:nvSpPr>
          <p:spPr>
            <a:xfrm>
              <a:off x="7962623" y="1520430"/>
              <a:ext cx="1495590" cy="4336825"/>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pFill/>
            <a:ln w="25400" cap="flat">
              <a:solidFill>
                <a:schemeClr val="bg1"/>
              </a:solidFill>
              <a:prstDash val="solid"/>
              <a:miter/>
            </a:ln>
          </p:spPr>
          <p:txBody>
            <a:bodyPr rtlCol="0" anchor="ctr"/>
            <a:lstStyle/>
            <a:p>
              <a:endParaRPr lang="de-DE"/>
            </a:p>
          </p:txBody>
        </p:sp>
        <p:sp>
          <p:nvSpPr>
            <p:cNvPr id="11" name="Freihandform 10">
              <a:extLst>
                <a:ext uri="{FF2B5EF4-FFF2-40B4-BE49-F238E27FC236}">
                  <a16:creationId xmlns:a16="http://schemas.microsoft.com/office/drawing/2014/main" id="{94F8685D-46C3-E194-3A9B-644EDD44A091}"/>
                </a:ext>
              </a:extLst>
            </p:cNvPr>
            <p:cNvSpPr/>
            <p:nvPr/>
          </p:nvSpPr>
          <p:spPr>
            <a:xfrm>
              <a:off x="9706697" y="33252"/>
              <a:ext cx="1495590" cy="5822837"/>
            </a:xfrm>
            <a:custGeom>
              <a:avLst/>
              <a:gdLst>
                <a:gd name="connsiteX0" fmla="*/ 0 w 1495590"/>
                <a:gd name="connsiteY0" fmla="*/ 1487178 h 5822837"/>
                <a:gd name="connsiteX1" fmla="*/ 0 w 1495590"/>
                <a:gd name="connsiteY1" fmla="*/ 5822838 h 5822837"/>
                <a:gd name="connsiteX2" fmla="*/ 1495591 w 1495590"/>
                <a:gd name="connsiteY2" fmla="*/ 4335660 h 5822837"/>
                <a:gd name="connsiteX3" fmla="*/ 1495591 w 1495590"/>
                <a:gd name="connsiteY3" fmla="*/ 0 h 5822837"/>
                <a:gd name="connsiteX4" fmla="*/ 0 w 1495590"/>
                <a:gd name="connsiteY4" fmla="*/ 1487178 h 582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5822837">
                  <a:moveTo>
                    <a:pt x="0" y="1487178"/>
                  </a:moveTo>
                  <a:lnTo>
                    <a:pt x="0" y="5822838"/>
                  </a:lnTo>
                  <a:cubicBezTo>
                    <a:pt x="825153" y="5822838"/>
                    <a:pt x="1495591" y="5157338"/>
                    <a:pt x="1495591" y="4335660"/>
                  </a:cubicBezTo>
                  <a:lnTo>
                    <a:pt x="1495591" y="0"/>
                  </a:lnTo>
                  <a:cubicBezTo>
                    <a:pt x="670437" y="0"/>
                    <a:pt x="0" y="665501"/>
                    <a:pt x="0" y="1487178"/>
                  </a:cubicBezTo>
                  <a:close/>
                </a:path>
              </a:pathLst>
            </a:custGeom>
            <a:grpFill/>
            <a:ln w="25400" cap="flat">
              <a:solidFill>
                <a:schemeClr val="bg1"/>
              </a:solidFill>
              <a:prstDash val="solid"/>
              <a:miter/>
            </a:ln>
          </p:spPr>
          <p:txBody>
            <a:bodyPr rtlCol="0" anchor="ctr"/>
            <a:lstStyle/>
            <a:p>
              <a:endParaRPr lang="de-DE"/>
            </a:p>
          </p:txBody>
        </p:sp>
      </p:grpSp>
      <p:pic>
        <p:nvPicPr>
          <p:cNvPr id="12" name="Grafik 11">
            <a:extLst>
              <a:ext uri="{FF2B5EF4-FFF2-40B4-BE49-F238E27FC236}">
                <a16:creationId xmlns:a16="http://schemas.microsoft.com/office/drawing/2014/main" id="{1CC5D698-6A2B-8115-41BE-F5AD3DA7D9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92283" y="6025101"/>
            <a:ext cx="432000" cy="432000"/>
          </a:xfrm>
          <a:prstGeom prst="rect">
            <a:avLst/>
          </a:prstGeom>
        </p:spPr>
      </p:pic>
      <p:pic>
        <p:nvPicPr>
          <p:cNvPr id="14" name="Grafik 13">
            <a:extLst>
              <a:ext uri="{FF2B5EF4-FFF2-40B4-BE49-F238E27FC236}">
                <a16:creationId xmlns:a16="http://schemas.microsoft.com/office/drawing/2014/main" id="{90635DBA-EC30-10C8-19F8-F6916E4890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88251" y="6025101"/>
            <a:ext cx="432000" cy="432000"/>
          </a:xfrm>
          <a:prstGeom prst="rect">
            <a:avLst/>
          </a:prstGeom>
        </p:spPr>
      </p:pic>
      <p:pic>
        <p:nvPicPr>
          <p:cNvPr id="16" name="Grafik 15">
            <a:extLst>
              <a:ext uri="{FF2B5EF4-FFF2-40B4-BE49-F238E27FC236}">
                <a16:creationId xmlns:a16="http://schemas.microsoft.com/office/drawing/2014/main" id="{9D0B7082-BC5B-8C3D-130E-4D1983CDA3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2331" y="6025101"/>
            <a:ext cx="432000" cy="432000"/>
          </a:xfrm>
          <a:prstGeom prst="rect">
            <a:avLst/>
          </a:prstGeom>
        </p:spPr>
      </p:pic>
      <p:pic>
        <p:nvPicPr>
          <p:cNvPr id="9" name="Grafik 8">
            <a:extLst>
              <a:ext uri="{FF2B5EF4-FFF2-40B4-BE49-F238E27FC236}">
                <a16:creationId xmlns:a16="http://schemas.microsoft.com/office/drawing/2014/main" id="{CF391772-E424-4B90-36A5-E54DA325EF0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75633" y="496887"/>
            <a:ext cx="3383996" cy="869499"/>
          </a:xfrm>
          <a:prstGeom prst="rect">
            <a:avLst/>
          </a:prstGeom>
        </p:spPr>
      </p:pic>
      <p:pic>
        <p:nvPicPr>
          <p:cNvPr id="7" name="Grafik 6">
            <a:extLst>
              <a:ext uri="{FF2B5EF4-FFF2-40B4-BE49-F238E27FC236}">
                <a16:creationId xmlns:a16="http://schemas.microsoft.com/office/drawing/2014/main" id="{A1AC87B2-A831-5BEC-3181-15287EF5EB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60888" y="5643230"/>
            <a:ext cx="739283" cy="739283"/>
          </a:xfrm>
          <a:prstGeom prst="rect">
            <a:avLst/>
          </a:prstGeom>
        </p:spPr>
      </p:pic>
    </p:spTree>
    <p:extLst>
      <p:ext uri="{BB962C8B-B14F-4D97-AF65-F5344CB8AC3E}">
        <p14:creationId xmlns:p14="http://schemas.microsoft.com/office/powerpoint/2010/main" val="2252821780"/>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p:cSld name="Themenseite 3">
    <p:spTree>
      <p:nvGrpSpPr>
        <p:cNvPr id="1" name=""/>
        <p:cNvGrpSpPr/>
        <p:nvPr/>
      </p:nvGrpSpPr>
      <p:grpSpPr bwMode="auto">
        <a:xfrm>
          <a:off x="0" y="0"/>
          <a:ext cx="0" cy="0"/>
          <a:chOff x="0" y="0"/>
          <a:chExt cx="0" cy="0"/>
        </a:xfrm>
      </p:grpSpPr>
      <p:sp>
        <p:nvSpPr>
          <p:cNvPr id="14" name="Rechteck 13"/>
          <p:cNvSpPr/>
          <p:nvPr/>
        </p:nvSpPr>
        <p:spPr bwMode="auto">
          <a:xfrm>
            <a:off x="1940383" y="2319057"/>
            <a:ext cx="8727056" cy="4916844"/>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416945" y="1963622"/>
            <a:ext cx="6582063"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29" name="Textplatzhalter 27"/>
          <p:cNvSpPr>
            <a:spLocks noGrp="1"/>
          </p:cNvSpPr>
          <p:nvPr>
            <p:ph type="body" sz="quarter" idx="11" hasCustomPrompt="1"/>
          </p:nvPr>
        </p:nvSpPr>
        <p:spPr bwMode="auto">
          <a:xfrm>
            <a:off x="416945" y="2524387"/>
            <a:ext cx="6582063"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5" y="3025774"/>
            <a:ext cx="10093325" cy="2427666"/>
          </a:xfrm>
          <a:prstGeom prst="rect">
            <a:avLst/>
          </a:prstGeom>
        </p:spPr>
        <p:txBody>
          <a:bodyPr>
            <a:norm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3" name="Rechteck 12">
            <a:extLst>
              <a:ext uri="{FF2B5EF4-FFF2-40B4-BE49-F238E27FC236}">
                <a16:creationId xmlns:a16="http://schemas.microsoft.com/office/drawing/2014/main" id="{1A7579C9-468E-440C-910A-C97071A23D15}"/>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83923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p:cSld name="Vergleich">
    <p:spTree>
      <p:nvGrpSpPr>
        <p:cNvPr id="1" name=""/>
        <p:cNvGrpSpPr/>
        <p:nvPr/>
      </p:nvGrpSpPr>
      <p:grpSpPr bwMode="auto">
        <a:xfrm>
          <a:off x="0" y="0"/>
          <a:ext cx="0" cy="0"/>
          <a:chOff x="0" y="0"/>
          <a:chExt cx="0" cy="0"/>
        </a:xfrm>
      </p:grpSpPr>
      <p:sp>
        <p:nvSpPr>
          <p:cNvPr id="8" name="Rechteck 7"/>
          <p:cNvSpPr/>
          <p:nvPr/>
        </p:nvSpPr>
        <p:spPr bwMode="auto">
          <a:xfrm>
            <a:off x="-1063676" y="2242147"/>
            <a:ext cx="11351991" cy="2932769"/>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416946" y="1963622"/>
            <a:ext cx="5120313"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Vergleich 1</a:t>
            </a:r>
            <a:endParaRPr/>
          </a:p>
        </p:txBody>
      </p:sp>
      <p:sp>
        <p:nvSpPr>
          <p:cNvPr id="29" name="Textplatzhalter 27"/>
          <p:cNvSpPr>
            <a:spLocks noGrp="1"/>
          </p:cNvSpPr>
          <p:nvPr>
            <p:ph type="body" sz="quarter" idx="11" hasCustomPrompt="1"/>
          </p:nvPr>
        </p:nvSpPr>
        <p:spPr bwMode="auto">
          <a:xfrm>
            <a:off x="416946" y="2532932"/>
            <a:ext cx="5119799"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5" y="3025774"/>
            <a:ext cx="5119799"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3" name="Textplatzhalter 27"/>
          <p:cNvSpPr>
            <a:spLocks noGrp="1"/>
          </p:cNvSpPr>
          <p:nvPr>
            <p:ph type="body" sz="quarter" idx="14" hasCustomPrompt="1"/>
          </p:nvPr>
        </p:nvSpPr>
        <p:spPr bwMode="auto">
          <a:xfrm>
            <a:off x="5942235" y="1964040"/>
            <a:ext cx="5119799"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Vergleich 2</a:t>
            </a:r>
            <a:endParaRPr/>
          </a:p>
        </p:txBody>
      </p:sp>
      <p:sp>
        <p:nvSpPr>
          <p:cNvPr id="14" name="Textplatzhalter 27"/>
          <p:cNvSpPr>
            <a:spLocks noGrp="1"/>
          </p:cNvSpPr>
          <p:nvPr>
            <p:ph type="body" sz="quarter" idx="15" hasCustomPrompt="1"/>
          </p:nvPr>
        </p:nvSpPr>
        <p:spPr bwMode="auto">
          <a:xfrm>
            <a:off x="5942235" y="2533350"/>
            <a:ext cx="5119797"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15" name="Textplatzhalter 30"/>
          <p:cNvSpPr>
            <a:spLocks noGrp="1"/>
          </p:cNvSpPr>
          <p:nvPr>
            <p:ph type="body" sz="quarter" idx="16" hasCustomPrompt="1"/>
          </p:nvPr>
        </p:nvSpPr>
        <p:spPr bwMode="auto">
          <a:xfrm>
            <a:off x="5942806" y="3026193"/>
            <a:ext cx="5119799"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a:p>
        </p:txBody>
      </p:sp>
      <p:sp>
        <p:nvSpPr>
          <p:cNvPr id="17" name="Rechteck 16">
            <a:extLst>
              <a:ext uri="{FF2B5EF4-FFF2-40B4-BE49-F238E27FC236}">
                <a16:creationId xmlns:a16="http://schemas.microsoft.com/office/drawing/2014/main" id="{4F7E44A7-F9CB-4FAE-9698-01EC610B62CE}"/>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3489713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p:cSld name="Vergleich ohne Hintergrund">
    <p:spTree>
      <p:nvGrpSpPr>
        <p:cNvPr id="1" name=""/>
        <p:cNvGrpSpPr/>
        <p:nvPr/>
      </p:nvGrpSpPr>
      <p:grpSpPr bwMode="auto">
        <a:xfrm>
          <a:off x="0" y="0"/>
          <a:ext cx="0" cy="0"/>
          <a:chOff x="0" y="0"/>
          <a:chExt cx="0" cy="0"/>
        </a:xfrm>
      </p:grpSpPr>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pic>
        <p:nvPicPr>
          <p:cNvPr id="25" name="Grafik 6" descr="Ein Bild, das Text enthält.&#10;&#10;Beschreibung automatisch generiert."/>
          <p:cNvPicPr>
            <a:picLocks noChangeAspect="1"/>
          </p:cNvPicPr>
          <p:nvPr/>
        </p:nvPicPr>
        <p:blipFill>
          <a:blip r:embed="rId2"/>
          <a:stretch/>
        </p:blipFill>
        <p:spPr bwMode="auto">
          <a:xfrm>
            <a:off x="51547" y="5623218"/>
            <a:ext cx="1790700" cy="1236915"/>
          </a:xfrm>
          <a:prstGeom prst="rect">
            <a:avLst/>
          </a:prstGeom>
        </p:spPr>
      </p:pic>
      <p:sp>
        <p:nvSpPr>
          <p:cNvPr id="28" name="Textplatzhalter 27"/>
          <p:cNvSpPr>
            <a:spLocks noGrp="1"/>
          </p:cNvSpPr>
          <p:nvPr>
            <p:ph type="body" sz="quarter" idx="10" hasCustomPrompt="1"/>
          </p:nvPr>
        </p:nvSpPr>
        <p:spPr bwMode="auto">
          <a:xfrm>
            <a:off x="416946" y="1963622"/>
            <a:ext cx="5120313"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Vergleich 1</a:t>
            </a:r>
            <a:endParaRPr/>
          </a:p>
        </p:txBody>
      </p:sp>
      <p:sp>
        <p:nvSpPr>
          <p:cNvPr id="29" name="Textplatzhalter 27"/>
          <p:cNvSpPr>
            <a:spLocks noGrp="1"/>
          </p:cNvSpPr>
          <p:nvPr>
            <p:ph type="body" sz="quarter" idx="11" hasCustomPrompt="1"/>
          </p:nvPr>
        </p:nvSpPr>
        <p:spPr bwMode="auto">
          <a:xfrm>
            <a:off x="416946" y="2532932"/>
            <a:ext cx="5119799"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5" y="3025774"/>
            <a:ext cx="5119799"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3" name="Textplatzhalter 27"/>
          <p:cNvSpPr>
            <a:spLocks noGrp="1"/>
          </p:cNvSpPr>
          <p:nvPr>
            <p:ph type="body" sz="quarter" idx="14" hasCustomPrompt="1"/>
          </p:nvPr>
        </p:nvSpPr>
        <p:spPr bwMode="auto">
          <a:xfrm>
            <a:off x="5942235" y="1964040"/>
            <a:ext cx="5119799"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Vergleich 2</a:t>
            </a:r>
            <a:endParaRPr/>
          </a:p>
        </p:txBody>
      </p:sp>
      <p:sp>
        <p:nvSpPr>
          <p:cNvPr id="14" name="Textplatzhalter 27"/>
          <p:cNvSpPr>
            <a:spLocks noGrp="1"/>
          </p:cNvSpPr>
          <p:nvPr>
            <p:ph type="body" sz="quarter" idx="15" hasCustomPrompt="1"/>
          </p:nvPr>
        </p:nvSpPr>
        <p:spPr bwMode="auto">
          <a:xfrm>
            <a:off x="5942235" y="2533350"/>
            <a:ext cx="5119797"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15" name="Textplatzhalter 30"/>
          <p:cNvSpPr>
            <a:spLocks noGrp="1"/>
          </p:cNvSpPr>
          <p:nvPr>
            <p:ph type="body" sz="quarter" idx="16" hasCustomPrompt="1"/>
          </p:nvPr>
        </p:nvSpPr>
        <p:spPr bwMode="auto">
          <a:xfrm>
            <a:off x="5942806" y="3026193"/>
            <a:ext cx="5119799"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a:p>
        </p:txBody>
      </p:sp>
      <p:sp>
        <p:nvSpPr>
          <p:cNvPr id="17" name="Rechteck 16">
            <a:extLst>
              <a:ext uri="{FF2B5EF4-FFF2-40B4-BE49-F238E27FC236}">
                <a16:creationId xmlns:a16="http://schemas.microsoft.com/office/drawing/2014/main" id="{466BCFCD-29A9-4AFE-AA83-7B7C585FABD0}"/>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529907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p:cSld name="Thema mit Bild 1">
    <p:spTree>
      <p:nvGrpSpPr>
        <p:cNvPr id="1" name=""/>
        <p:cNvGrpSpPr/>
        <p:nvPr/>
      </p:nvGrpSpPr>
      <p:grpSpPr bwMode="auto">
        <a:xfrm>
          <a:off x="0" y="0"/>
          <a:ext cx="0" cy="0"/>
          <a:chOff x="0" y="0"/>
          <a:chExt cx="0" cy="0"/>
        </a:xfrm>
      </p:grpSpPr>
      <p:sp>
        <p:nvSpPr>
          <p:cNvPr id="13" name="Rechteck 12"/>
          <p:cNvSpPr/>
          <p:nvPr/>
        </p:nvSpPr>
        <p:spPr bwMode="auto">
          <a:xfrm>
            <a:off x="-374371" y="2319061"/>
            <a:ext cx="5564037" cy="2932769"/>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p:nvSpPr>
        <p:spPr bwMode="auto">
          <a:xfrm>
            <a:off x="5362196" y="-45384"/>
            <a:ext cx="5564037" cy="5734239"/>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416943" y="1963622"/>
            <a:ext cx="4522100"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29" name="Textplatzhalter 27"/>
          <p:cNvSpPr>
            <a:spLocks noGrp="1"/>
          </p:cNvSpPr>
          <p:nvPr>
            <p:ph type="body" sz="quarter" idx="11" hasCustomPrompt="1"/>
          </p:nvPr>
        </p:nvSpPr>
        <p:spPr bwMode="auto">
          <a:xfrm>
            <a:off x="416943" y="2524387"/>
            <a:ext cx="4522100"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3" y="3025774"/>
            <a:ext cx="4522099"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7" name="Textplatzhalter 27"/>
          <p:cNvSpPr>
            <a:spLocks noGrp="1"/>
          </p:cNvSpPr>
          <p:nvPr>
            <p:ph type="body" sz="quarter" idx="14" hasCustomPrompt="1"/>
          </p:nvPr>
        </p:nvSpPr>
        <p:spPr bwMode="auto">
          <a:xfrm>
            <a:off x="5362196" y="5754973"/>
            <a:ext cx="5564037" cy="347423"/>
          </a:xfrm>
          <a:prstGeom prst="rect">
            <a:avLst/>
          </a:prstGeom>
        </p:spPr>
        <p:txBody>
          <a:bodyPr>
            <a:noAutofit/>
          </a:bodyPr>
          <a:lstStyle>
            <a:lvl1pPr marL="0" indent="0">
              <a:buNone/>
              <a:defRPr sz="2000" cap="none">
                <a:solidFill>
                  <a:schemeClr val="tx1"/>
                </a:solidFill>
                <a:latin typeface="+mn-lt"/>
              </a:defRPr>
            </a:lvl1pPr>
          </a:lstStyle>
          <a:p>
            <a:pPr lvl="0">
              <a:defRPr/>
            </a:pPr>
            <a:r>
              <a:rPr lang="de-DE"/>
              <a:t>Bildtitel/Quelle</a:t>
            </a:r>
            <a:endParaRPr/>
          </a:p>
        </p:txBody>
      </p:sp>
      <p:sp>
        <p:nvSpPr>
          <p:cNvPr id="3" name="Inhaltsplatzhalter 2"/>
          <p:cNvSpPr>
            <a:spLocks noGrp="1"/>
          </p:cNvSpPr>
          <p:nvPr>
            <p:ph sz="quarter" idx="15"/>
          </p:nvPr>
        </p:nvSpPr>
        <p:spPr bwMode="auto">
          <a:xfrm>
            <a:off x="5610227" y="1963741"/>
            <a:ext cx="5067300" cy="3489325"/>
          </a:xfrm>
          <a:prstGeom prst="rect">
            <a:avLst/>
          </a:prstGeom>
        </p:spPr>
        <p:txBody>
          <a:bodyPr/>
          <a:lstStyle>
            <a:lvl1pPr marL="0" indent="0">
              <a:buNone/>
              <a:defRPr/>
            </a:lvl1pPr>
          </a:lstStyle>
          <a:p>
            <a:pPr lvl="0">
              <a:defRPr/>
            </a:pPr>
            <a:r>
              <a:rPr lang="de-DE"/>
              <a:t>Mastertextformat bearbeiten</a:t>
            </a:r>
          </a:p>
        </p:txBody>
      </p:sp>
      <p:sp>
        <p:nvSpPr>
          <p:cNvPr id="15" name="Rechteck 14">
            <a:extLst>
              <a:ext uri="{FF2B5EF4-FFF2-40B4-BE49-F238E27FC236}">
                <a16:creationId xmlns:a16="http://schemas.microsoft.com/office/drawing/2014/main" id="{A603E138-4F3F-4BED-8889-ED2BA5BC2A4F}"/>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2608706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p:cSld name="Thema mit Bild 2">
    <p:spTree>
      <p:nvGrpSpPr>
        <p:cNvPr id="1" name=""/>
        <p:cNvGrpSpPr/>
        <p:nvPr/>
      </p:nvGrpSpPr>
      <p:grpSpPr bwMode="auto">
        <a:xfrm>
          <a:off x="0" y="0"/>
          <a:ext cx="0" cy="0"/>
          <a:chOff x="0" y="0"/>
          <a:chExt cx="0" cy="0"/>
        </a:xfrm>
      </p:grpSpPr>
      <p:sp>
        <p:nvSpPr>
          <p:cNvPr id="19" name="Rechteck 18"/>
          <p:cNvSpPr/>
          <p:nvPr/>
        </p:nvSpPr>
        <p:spPr bwMode="auto">
          <a:xfrm>
            <a:off x="4303240" y="-79003"/>
            <a:ext cx="5564037" cy="5734239"/>
          </a:xfrm>
          <a:prstGeom prst="rect">
            <a:avLst/>
          </a:prstGeom>
          <a:solidFill>
            <a:srgbClr val="C4D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362365" y="1963619"/>
            <a:ext cx="3940875"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7" name="Textplatzhalter 27"/>
          <p:cNvSpPr>
            <a:spLocks noGrp="1"/>
          </p:cNvSpPr>
          <p:nvPr>
            <p:ph type="body" sz="quarter" idx="14" hasCustomPrompt="1"/>
          </p:nvPr>
        </p:nvSpPr>
        <p:spPr bwMode="auto">
          <a:xfrm>
            <a:off x="4303240" y="5713531"/>
            <a:ext cx="5564037" cy="347423"/>
          </a:xfrm>
          <a:prstGeom prst="rect">
            <a:avLst/>
          </a:prstGeom>
        </p:spPr>
        <p:txBody>
          <a:bodyPr>
            <a:noAutofit/>
          </a:bodyPr>
          <a:lstStyle>
            <a:lvl1pPr marL="0" indent="0">
              <a:buNone/>
              <a:defRPr sz="2000" cap="none">
                <a:solidFill>
                  <a:schemeClr val="tx1"/>
                </a:solidFill>
                <a:latin typeface="+mn-lt"/>
              </a:defRPr>
            </a:lvl1pPr>
          </a:lstStyle>
          <a:p>
            <a:pPr lvl="0">
              <a:defRPr/>
            </a:pPr>
            <a:r>
              <a:rPr lang="de-DE"/>
              <a:t>Bildtitel/Quelle</a:t>
            </a:r>
            <a:endParaRPr/>
          </a:p>
        </p:txBody>
      </p:sp>
      <p:sp>
        <p:nvSpPr>
          <p:cNvPr id="3" name="Inhaltsplatzhalter 2"/>
          <p:cNvSpPr>
            <a:spLocks noGrp="1"/>
          </p:cNvSpPr>
          <p:nvPr>
            <p:ph sz="quarter" idx="15"/>
          </p:nvPr>
        </p:nvSpPr>
        <p:spPr bwMode="auto">
          <a:xfrm>
            <a:off x="4551607" y="1908371"/>
            <a:ext cx="5067300" cy="3489325"/>
          </a:xfrm>
          <a:prstGeom prst="rect">
            <a:avLst/>
          </a:prstGeom>
        </p:spPr>
        <p:txBody>
          <a:bodyPr/>
          <a:lstStyle>
            <a:lvl1pPr marL="0" indent="0">
              <a:buNone/>
              <a:defRPr/>
            </a:lvl1pPr>
          </a:lstStyle>
          <a:p>
            <a:pPr lvl="0">
              <a:defRPr/>
            </a:pPr>
            <a:r>
              <a:rPr lang="de-DE"/>
              <a:t>Mastertextformat bearbeiten</a:t>
            </a:r>
          </a:p>
        </p:txBody>
      </p:sp>
      <p:sp>
        <p:nvSpPr>
          <p:cNvPr id="13" name="Rechteck 12">
            <a:extLst>
              <a:ext uri="{FF2B5EF4-FFF2-40B4-BE49-F238E27FC236}">
                <a16:creationId xmlns:a16="http://schemas.microsoft.com/office/drawing/2014/main" id="{C05DEEB9-6D1A-4561-AAD9-11BD3776175C}"/>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2919248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p:cSld name="Thema mit Bild 3">
    <p:spTree>
      <p:nvGrpSpPr>
        <p:cNvPr id="1" name=""/>
        <p:cNvGrpSpPr/>
        <p:nvPr/>
      </p:nvGrpSpPr>
      <p:grpSpPr bwMode="auto">
        <a:xfrm>
          <a:off x="0" y="0"/>
          <a:ext cx="0" cy="0"/>
          <a:chOff x="0" y="0"/>
          <a:chExt cx="0" cy="0"/>
        </a:xfrm>
      </p:grpSpPr>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362365" y="1963619"/>
            <a:ext cx="3940875"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
        <p:nvSpPr>
          <p:cNvPr id="17" name="Textplatzhalter 27"/>
          <p:cNvSpPr>
            <a:spLocks noGrp="1"/>
          </p:cNvSpPr>
          <p:nvPr>
            <p:ph type="body" sz="quarter" idx="14" hasCustomPrompt="1"/>
          </p:nvPr>
        </p:nvSpPr>
        <p:spPr bwMode="auto">
          <a:xfrm>
            <a:off x="4303240" y="5713531"/>
            <a:ext cx="5564037" cy="347423"/>
          </a:xfrm>
          <a:prstGeom prst="rect">
            <a:avLst/>
          </a:prstGeom>
        </p:spPr>
        <p:txBody>
          <a:bodyPr>
            <a:noAutofit/>
          </a:bodyPr>
          <a:lstStyle>
            <a:lvl1pPr marL="0" indent="0">
              <a:buNone/>
              <a:defRPr sz="2000" cap="none">
                <a:solidFill>
                  <a:schemeClr val="tx1"/>
                </a:solidFill>
                <a:latin typeface="+mn-lt"/>
              </a:defRPr>
            </a:lvl1pPr>
          </a:lstStyle>
          <a:p>
            <a:pPr lvl="0">
              <a:defRPr/>
            </a:pPr>
            <a:r>
              <a:rPr lang="de-DE"/>
              <a:t>Bildtitel/Quelle</a:t>
            </a:r>
            <a:endParaRPr/>
          </a:p>
        </p:txBody>
      </p:sp>
      <p:sp>
        <p:nvSpPr>
          <p:cNvPr id="3" name="Inhaltsplatzhalter 2"/>
          <p:cNvSpPr>
            <a:spLocks noGrp="1"/>
          </p:cNvSpPr>
          <p:nvPr>
            <p:ph sz="quarter" idx="15"/>
          </p:nvPr>
        </p:nvSpPr>
        <p:spPr bwMode="auto">
          <a:xfrm>
            <a:off x="4303240" y="1908371"/>
            <a:ext cx="5564037" cy="3489325"/>
          </a:xfrm>
          <a:prstGeom prst="rect">
            <a:avLst/>
          </a:prstGeom>
        </p:spPr>
        <p:txBody>
          <a:bodyPr/>
          <a:lstStyle>
            <a:lvl1pPr marL="0" indent="0">
              <a:buNone/>
              <a:defRPr/>
            </a:lvl1pPr>
          </a:lstStyle>
          <a:p>
            <a:pPr lvl="0">
              <a:defRPr/>
            </a:pPr>
            <a:r>
              <a:rPr lang="de-DE"/>
              <a:t>Mastertextformat bearbeiten</a:t>
            </a:r>
          </a:p>
        </p:txBody>
      </p:sp>
      <p:sp>
        <p:nvSpPr>
          <p:cNvPr id="13" name="Rechteck 12">
            <a:extLst>
              <a:ext uri="{FF2B5EF4-FFF2-40B4-BE49-F238E27FC236}">
                <a16:creationId xmlns:a16="http://schemas.microsoft.com/office/drawing/2014/main" id="{AF6DC08D-0170-4523-84FE-7023DDC5C61F}"/>
              </a:ext>
            </a:extLst>
          </p:cNvPr>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Tree>
    <p:extLst>
      <p:ext uri="{BB962C8B-B14F-4D97-AF65-F5344CB8AC3E}">
        <p14:creationId xmlns:p14="http://schemas.microsoft.com/office/powerpoint/2010/main" val="459383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p:cSld name="Layout leer">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251701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F45D4-B0AE-9243-8EC6-A0FB728198F0}"/>
              </a:ext>
            </a:extLst>
          </p:cNvPr>
          <p:cNvSpPr>
            <a:spLocks noGrp="1"/>
          </p:cNvSpPr>
          <p:nvPr>
            <p:ph type="ctrTitle"/>
          </p:nvPr>
        </p:nvSpPr>
        <p:spPr>
          <a:xfrm>
            <a:off x="1449090" y="1868206"/>
            <a:ext cx="9293817" cy="2285342"/>
          </a:xfrm>
        </p:spPr>
        <p:txBody>
          <a:bodyPr anchor="ctr"/>
          <a:lstStyle>
            <a:lvl1pPr algn="ctr" rtl="0">
              <a:lnSpc>
                <a:spcPct val="100000"/>
              </a:lnSpc>
              <a:defRPr sz="6000" b="0" i="0">
                <a:latin typeface="Volte Rounded Medium" pitchFamily="2" charset="77"/>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33A72088-8030-F94A-BB75-90C11D0AF5ED}"/>
              </a:ext>
            </a:extLst>
          </p:cNvPr>
          <p:cNvSpPr>
            <a:spLocks noGrp="1"/>
          </p:cNvSpPr>
          <p:nvPr>
            <p:ph type="subTitle" idx="1"/>
          </p:nvPr>
        </p:nvSpPr>
        <p:spPr>
          <a:xfrm>
            <a:off x="1449091" y="4380103"/>
            <a:ext cx="9293817" cy="759417"/>
          </a:xfrm>
        </p:spPr>
        <p:txBody>
          <a:bodyPr anchor="ctr"/>
          <a:lstStyle>
            <a:lvl1pPr marL="0" indent="0" algn="ctr">
              <a:buNone/>
              <a:defRPr sz="2400" b="0" i="0">
                <a:latin typeface="Volte Rounde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4" name="Textplatzhalter 13">
            <a:extLst>
              <a:ext uri="{FF2B5EF4-FFF2-40B4-BE49-F238E27FC236}">
                <a16:creationId xmlns:a16="http://schemas.microsoft.com/office/drawing/2014/main" id="{317FD98E-ACA6-F446-A64B-417E1EEFE984}"/>
              </a:ext>
            </a:extLst>
          </p:cNvPr>
          <p:cNvSpPr>
            <a:spLocks noGrp="1"/>
          </p:cNvSpPr>
          <p:nvPr>
            <p:ph type="body" sz="quarter" idx="10" hasCustomPrompt="1"/>
          </p:nvPr>
        </p:nvSpPr>
        <p:spPr>
          <a:xfrm>
            <a:off x="2849103" y="5366076"/>
            <a:ext cx="6493790" cy="1194704"/>
          </a:xfrm>
        </p:spPr>
        <p:txBody>
          <a:bodyPr>
            <a:noAutofit/>
          </a:bodyPr>
          <a:lstStyle>
            <a:lvl1pPr marL="0" indent="0">
              <a:buNone/>
              <a:defRPr sz="1800" b="0" i="0">
                <a:latin typeface="Volte Rounded Light" pitchFamily="2" charset="77"/>
              </a:defRPr>
            </a:lvl1pPr>
            <a:lvl2pPr marL="457200" indent="0">
              <a:buNone/>
              <a:defRPr sz="1800" b="0" i="0">
                <a:latin typeface="Volte Rounded Light" pitchFamily="2" charset="77"/>
              </a:defRPr>
            </a:lvl2pPr>
            <a:lvl3pPr marL="914400" indent="0">
              <a:buNone/>
              <a:defRPr sz="1800" b="0" i="0">
                <a:latin typeface="Volte Rounded Light" pitchFamily="2" charset="77"/>
              </a:defRPr>
            </a:lvl3pPr>
            <a:lvl4pPr marL="1371600" indent="0">
              <a:buNone/>
              <a:defRPr sz="1800" b="0" i="0">
                <a:latin typeface="Volte Rounded Light" pitchFamily="2" charset="77"/>
              </a:defRPr>
            </a:lvl4pPr>
            <a:lvl5pPr marL="1828800" indent="0">
              <a:buNone/>
              <a:defRPr sz="1800" b="0" i="0">
                <a:latin typeface="Volte Rounded Light" pitchFamily="2" charset="77"/>
              </a:defRPr>
            </a:lvl5pPr>
          </a:lstStyle>
          <a:p>
            <a:pPr lvl="0"/>
            <a:r>
              <a:rPr lang="de-DE" dirty="0"/>
              <a:t>Autor/Autoren</a:t>
            </a:r>
          </a:p>
        </p:txBody>
      </p:sp>
    </p:spTree>
    <p:extLst>
      <p:ext uri="{BB962C8B-B14F-4D97-AF65-F5344CB8AC3E}">
        <p14:creationId xmlns:p14="http://schemas.microsoft.com/office/powerpoint/2010/main" val="696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p:cSld name="Gliederung 1">
    <p:spTree>
      <p:nvGrpSpPr>
        <p:cNvPr id="1" name=""/>
        <p:cNvGrpSpPr/>
        <p:nvPr/>
      </p:nvGrpSpPr>
      <p:grpSpPr bwMode="auto">
        <a:xfrm>
          <a:off x="0" y="0"/>
          <a:ext cx="0" cy="0"/>
          <a:chOff x="0" y="0"/>
          <a:chExt cx="0" cy="0"/>
        </a:xfrm>
      </p:grpSpPr>
      <p:sp>
        <p:nvSpPr>
          <p:cNvPr id="6" name="Rechteck 5"/>
          <p:cNvSpPr/>
          <p:nvPr/>
        </p:nvSpPr>
        <p:spPr bwMode="auto">
          <a:xfrm rot="5400000" flipH="1">
            <a:off x="3930908" y="2416846"/>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7" name="Rechteck 6"/>
          <p:cNvSpPr/>
          <p:nvPr/>
        </p:nvSpPr>
        <p:spPr bwMode="auto">
          <a:xfrm rot="5400000" flipH="1">
            <a:off x="6317548" y="2416845"/>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5400000" flipH="1">
            <a:off x="8962983" y="2416844"/>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rot="10800000" flipH="1">
            <a:off x="9552455" y="5076656"/>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Rechteck 9"/>
          <p:cNvSpPr/>
          <p:nvPr/>
        </p:nvSpPr>
        <p:spPr bwMode="auto">
          <a:xfrm rot="5400000" flipH="1">
            <a:off x="714819" y="2450252"/>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Rechteck 10"/>
          <p:cNvSpPr/>
          <p:nvPr/>
        </p:nvSpPr>
        <p:spPr bwMode="auto">
          <a:xfrm>
            <a:off x="1521129" y="1138592"/>
            <a:ext cx="2156603"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2" name="Rechteck 11"/>
          <p:cNvSpPr/>
          <p:nvPr/>
        </p:nvSpPr>
        <p:spPr bwMode="auto">
          <a:xfrm>
            <a:off x="3856009" y="1117121"/>
            <a:ext cx="2156603"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3" name="Rechteck 12"/>
          <p:cNvSpPr/>
          <p:nvPr/>
        </p:nvSpPr>
        <p:spPr bwMode="auto">
          <a:xfrm>
            <a:off x="6185140" y="1117120"/>
            <a:ext cx="2156603"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p:nvSpPr>
        <p:spPr bwMode="auto">
          <a:xfrm>
            <a:off x="8514273" y="1117121"/>
            <a:ext cx="2156603"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3" name="Textplatzhalter 32"/>
          <p:cNvSpPr>
            <a:spLocks noGrp="1"/>
          </p:cNvSpPr>
          <p:nvPr>
            <p:ph type="body" sz="quarter" idx="12" hasCustomPrompt="1"/>
          </p:nvPr>
        </p:nvSpPr>
        <p:spPr bwMode="auto">
          <a:xfrm>
            <a:off x="1521127" y="4318083"/>
            <a:ext cx="1446519" cy="949470"/>
          </a:xfrm>
          <a:prstGeom prst="rect">
            <a:avLst/>
          </a:prstGeom>
        </p:spPr>
        <p:txBody>
          <a:bodyPr>
            <a:normAutofit/>
          </a:bodyPr>
          <a:lstStyle>
            <a:lvl1pPr marL="0" indent="0">
              <a:buNone/>
              <a:defRPr sz="7200">
                <a:solidFill>
                  <a:schemeClr val="bg1"/>
                </a:solidFill>
              </a:defRPr>
            </a:lvl1pPr>
          </a:lstStyle>
          <a:p>
            <a:pPr lvl="0">
              <a:defRPr/>
            </a:pPr>
            <a:r>
              <a:rPr lang="de-DE"/>
              <a:t>1</a:t>
            </a:r>
            <a:endParaRPr/>
          </a:p>
        </p:txBody>
      </p:sp>
      <p:sp>
        <p:nvSpPr>
          <p:cNvPr id="35" name="Textplatzhalter 32"/>
          <p:cNvSpPr>
            <a:spLocks noGrp="1"/>
          </p:cNvSpPr>
          <p:nvPr>
            <p:ph type="body" sz="quarter" idx="13" hasCustomPrompt="1"/>
          </p:nvPr>
        </p:nvSpPr>
        <p:spPr bwMode="auto">
          <a:xfrm>
            <a:off x="3850262" y="4320047"/>
            <a:ext cx="1435425" cy="922045"/>
          </a:xfrm>
          <a:prstGeom prst="rect">
            <a:avLst/>
          </a:prstGeom>
        </p:spPr>
        <p:txBody>
          <a:bodyPr>
            <a:normAutofit/>
          </a:bodyPr>
          <a:lstStyle>
            <a:lvl1pPr marL="0" indent="0">
              <a:buNone/>
              <a:defRPr sz="7200">
                <a:solidFill>
                  <a:schemeClr val="bg1"/>
                </a:solidFill>
              </a:defRPr>
            </a:lvl1pPr>
          </a:lstStyle>
          <a:p>
            <a:pPr lvl="0">
              <a:defRPr/>
            </a:pPr>
            <a:r>
              <a:rPr lang="de-DE"/>
              <a:t>2</a:t>
            </a:r>
            <a:endParaRPr/>
          </a:p>
        </p:txBody>
      </p:sp>
      <p:sp>
        <p:nvSpPr>
          <p:cNvPr id="39" name="Textplatzhalter 32"/>
          <p:cNvSpPr>
            <a:spLocks noGrp="1"/>
          </p:cNvSpPr>
          <p:nvPr>
            <p:ph type="body" sz="quarter" idx="14" hasCustomPrompt="1"/>
          </p:nvPr>
        </p:nvSpPr>
        <p:spPr bwMode="auto">
          <a:xfrm>
            <a:off x="8522900" y="4322622"/>
            <a:ext cx="1435425" cy="922045"/>
          </a:xfrm>
          <a:prstGeom prst="rect">
            <a:avLst/>
          </a:prstGeom>
        </p:spPr>
        <p:txBody>
          <a:bodyPr>
            <a:normAutofit/>
          </a:bodyPr>
          <a:lstStyle>
            <a:lvl1pPr marL="0" indent="0">
              <a:buNone/>
              <a:defRPr sz="7200">
                <a:solidFill>
                  <a:schemeClr val="bg1"/>
                </a:solidFill>
              </a:defRPr>
            </a:lvl1pPr>
          </a:lstStyle>
          <a:p>
            <a:pPr lvl="0">
              <a:defRPr/>
            </a:pPr>
            <a:r>
              <a:rPr lang="de-DE"/>
              <a:t>4</a:t>
            </a:r>
            <a:endParaRPr/>
          </a:p>
        </p:txBody>
      </p:sp>
      <p:sp>
        <p:nvSpPr>
          <p:cNvPr id="40" name="Textplatzhalter 32"/>
          <p:cNvSpPr>
            <a:spLocks noGrp="1"/>
          </p:cNvSpPr>
          <p:nvPr>
            <p:ph type="body" sz="quarter" idx="15" hasCustomPrompt="1"/>
          </p:nvPr>
        </p:nvSpPr>
        <p:spPr bwMode="auto">
          <a:xfrm>
            <a:off x="6179394" y="4318086"/>
            <a:ext cx="1435425" cy="922045"/>
          </a:xfrm>
          <a:prstGeom prst="rect">
            <a:avLst/>
          </a:prstGeom>
        </p:spPr>
        <p:txBody>
          <a:bodyPr>
            <a:normAutofit/>
          </a:bodyPr>
          <a:lstStyle>
            <a:lvl1pPr marL="0" indent="0">
              <a:buNone/>
              <a:defRPr sz="7200">
                <a:solidFill>
                  <a:schemeClr val="bg1"/>
                </a:solidFill>
              </a:defRPr>
            </a:lvl1pPr>
          </a:lstStyle>
          <a:p>
            <a:pPr lvl="0">
              <a:defRPr/>
            </a:pPr>
            <a:r>
              <a:rPr lang="de-DE"/>
              <a:t>3</a:t>
            </a:r>
            <a:endParaRPr/>
          </a:p>
        </p:txBody>
      </p:sp>
      <p:sp>
        <p:nvSpPr>
          <p:cNvPr id="42" name="Textplatzhalter 41"/>
          <p:cNvSpPr>
            <a:spLocks noGrp="1"/>
          </p:cNvSpPr>
          <p:nvPr>
            <p:ph type="body" sz="quarter" idx="16" hasCustomPrompt="1"/>
          </p:nvPr>
        </p:nvSpPr>
        <p:spPr bwMode="auto">
          <a:xfrm rot="16199999">
            <a:off x="1539549" y="2616700"/>
            <a:ext cx="3637759" cy="638603"/>
          </a:xfrm>
          <a:prstGeom prst="rect">
            <a:avLst/>
          </a:prstGeom>
        </p:spPr>
        <p:txBody>
          <a:bodyPr>
            <a:noAutofit/>
          </a:bodyPr>
          <a:lstStyle>
            <a:lvl1pPr marL="0" indent="0" algn="r">
              <a:buNone/>
              <a:defRPr sz="4000" cap="all">
                <a:solidFill>
                  <a:schemeClr val="bg1"/>
                </a:solidFill>
                <a:latin typeface="+mn-lt"/>
              </a:defRPr>
            </a:lvl1pPr>
          </a:lstStyle>
          <a:p>
            <a:pPr lvl="0">
              <a:defRPr/>
            </a:pPr>
            <a:r>
              <a:rPr lang="de-DE"/>
              <a:t>Titel Thema 1</a:t>
            </a:r>
            <a:endParaRPr/>
          </a:p>
        </p:txBody>
      </p:sp>
      <p:sp>
        <p:nvSpPr>
          <p:cNvPr id="43" name="Textplatzhalter 41"/>
          <p:cNvSpPr>
            <a:spLocks noGrp="1"/>
          </p:cNvSpPr>
          <p:nvPr>
            <p:ph type="body" sz="quarter" idx="17" hasCustomPrompt="1"/>
          </p:nvPr>
        </p:nvSpPr>
        <p:spPr bwMode="auto">
          <a:xfrm rot="16199999">
            <a:off x="3856420" y="2616700"/>
            <a:ext cx="3637759" cy="638603"/>
          </a:xfrm>
          <a:prstGeom prst="rect">
            <a:avLst/>
          </a:prstGeom>
        </p:spPr>
        <p:txBody>
          <a:bodyPr>
            <a:noAutofit/>
          </a:bodyPr>
          <a:lstStyle>
            <a:lvl1pPr marL="0" indent="0" algn="r">
              <a:buNone/>
              <a:defRPr sz="4000" cap="all">
                <a:solidFill>
                  <a:schemeClr val="bg1"/>
                </a:solidFill>
                <a:latin typeface="+mn-lt"/>
              </a:defRPr>
            </a:lvl1pPr>
          </a:lstStyle>
          <a:p>
            <a:pPr lvl="0">
              <a:defRPr/>
            </a:pPr>
            <a:r>
              <a:rPr lang="de-DE"/>
              <a:t>Titel Thema 2</a:t>
            </a:r>
            <a:endParaRPr/>
          </a:p>
        </p:txBody>
      </p:sp>
      <p:sp>
        <p:nvSpPr>
          <p:cNvPr id="44" name="Textplatzhalter 41"/>
          <p:cNvSpPr>
            <a:spLocks noGrp="1"/>
          </p:cNvSpPr>
          <p:nvPr>
            <p:ph type="body" sz="quarter" idx="18" hasCustomPrompt="1"/>
          </p:nvPr>
        </p:nvSpPr>
        <p:spPr bwMode="auto">
          <a:xfrm rot="16199999">
            <a:off x="6199870" y="2616700"/>
            <a:ext cx="3637759" cy="638603"/>
          </a:xfrm>
          <a:prstGeom prst="rect">
            <a:avLst/>
          </a:prstGeom>
        </p:spPr>
        <p:txBody>
          <a:bodyPr>
            <a:noAutofit/>
          </a:bodyPr>
          <a:lstStyle>
            <a:lvl1pPr marL="0" indent="0" algn="r">
              <a:buNone/>
              <a:defRPr sz="4000" cap="all">
                <a:solidFill>
                  <a:schemeClr val="bg1"/>
                </a:solidFill>
                <a:latin typeface="+mn-lt"/>
              </a:defRPr>
            </a:lvl1pPr>
          </a:lstStyle>
          <a:p>
            <a:pPr lvl="0">
              <a:defRPr/>
            </a:pPr>
            <a:r>
              <a:rPr lang="de-DE"/>
              <a:t>Titel Thema 3</a:t>
            </a:r>
            <a:endParaRPr/>
          </a:p>
        </p:txBody>
      </p:sp>
      <p:sp>
        <p:nvSpPr>
          <p:cNvPr id="45" name="Textplatzhalter 41"/>
          <p:cNvSpPr>
            <a:spLocks noGrp="1"/>
          </p:cNvSpPr>
          <p:nvPr>
            <p:ph type="body" sz="quarter" idx="19" hasCustomPrompt="1"/>
          </p:nvPr>
        </p:nvSpPr>
        <p:spPr bwMode="auto">
          <a:xfrm rot="16199999">
            <a:off x="8526944" y="2616700"/>
            <a:ext cx="3637759" cy="638603"/>
          </a:xfrm>
          <a:prstGeom prst="rect">
            <a:avLst/>
          </a:prstGeom>
        </p:spPr>
        <p:txBody>
          <a:bodyPr>
            <a:noAutofit/>
          </a:bodyPr>
          <a:lstStyle>
            <a:lvl1pPr marL="0" indent="0" algn="r">
              <a:buNone/>
              <a:defRPr sz="4000" cap="all">
                <a:solidFill>
                  <a:schemeClr val="bg1"/>
                </a:solidFill>
                <a:latin typeface="+mn-lt"/>
              </a:defRPr>
            </a:lvl1pPr>
          </a:lstStyle>
          <a:p>
            <a:pPr lvl="0">
              <a:defRPr/>
            </a:pPr>
            <a:r>
              <a:rPr lang="de-DE"/>
              <a:t>Titel Thema 4</a:t>
            </a:r>
            <a:endParaRPr/>
          </a:p>
        </p:txBody>
      </p:sp>
      <p:sp>
        <p:nvSpPr>
          <p:cNvPr id="47" name="Textfeld 46"/>
          <p:cNvSpPr txBox="1"/>
          <p:nvPr/>
        </p:nvSpPr>
        <p:spPr bwMode="auto">
          <a:xfrm>
            <a:off x="2855423" y="3360711"/>
            <a:ext cx="6226232" cy="369332"/>
          </a:xfrm>
          <a:prstGeom prst="rect">
            <a:avLst/>
          </a:prstGeom>
          <a:noFill/>
        </p:spPr>
        <p:txBody>
          <a:bodyPr wrap="square">
            <a:spAutoFit/>
          </a:bodyPr>
          <a:lstStyle/>
          <a:p>
            <a:pPr>
              <a:defRPr/>
            </a:pPr>
            <a:r>
              <a:rPr lang="de-DE" sz="1800"/>
              <a:t>.</a:t>
            </a:r>
            <a:endParaRPr/>
          </a:p>
        </p:txBody>
      </p:sp>
    </p:spTree>
    <p:extLst>
      <p:ext uri="{BB962C8B-B14F-4D97-AF65-F5344CB8AC3E}">
        <p14:creationId xmlns:p14="http://schemas.microsoft.com/office/powerpoint/2010/main" val="3440087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3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97992-C49F-4AE3-6C33-2AE103C6975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CD8EEB2-D1BF-829C-31F6-4F431653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2DA3144-18FF-8280-2892-6F94984BC83B}"/>
              </a:ext>
            </a:extLst>
          </p:cNvPr>
          <p:cNvSpPr>
            <a:spLocks noGrp="1"/>
          </p:cNvSpPr>
          <p:nvPr>
            <p:ph type="dt" sz="half" idx="10"/>
          </p:nvPr>
        </p:nvSpPr>
        <p:spPr/>
        <p:txBody>
          <a:bodyPr/>
          <a:lstStyle/>
          <a:p>
            <a:fld id="{63AAF6DA-CBBE-4683-9901-AC581135FD0F}" type="datetimeFigureOut">
              <a:rPr lang="de-DE" smtClean="0"/>
              <a:t>22.09.2025</a:t>
            </a:fld>
            <a:endParaRPr lang="de-DE"/>
          </a:p>
        </p:txBody>
      </p:sp>
      <p:sp>
        <p:nvSpPr>
          <p:cNvPr id="5" name="Fußzeilenplatzhalter 4">
            <a:extLst>
              <a:ext uri="{FF2B5EF4-FFF2-40B4-BE49-F238E27FC236}">
                <a16:creationId xmlns:a16="http://schemas.microsoft.com/office/drawing/2014/main" id="{3B3620AB-22C5-E5B9-F288-08D77730E34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904748E-6217-C892-AE60-9C47F0A79445}"/>
              </a:ext>
            </a:extLst>
          </p:cNvPr>
          <p:cNvSpPr>
            <a:spLocks noGrp="1"/>
          </p:cNvSpPr>
          <p:nvPr>
            <p:ph type="sldNum" sz="quarter" idx="12"/>
          </p:nvPr>
        </p:nvSpPr>
        <p:spPr/>
        <p:txBody>
          <a:bodyPr/>
          <a:lstStyle/>
          <a:p>
            <a:fld id="{4D9ABB9C-29D8-4D5A-A529-AC28163B46E8}" type="slidenum">
              <a:rPr lang="de-DE" smtClean="0"/>
              <a:t>‹Nr.›</a:t>
            </a:fld>
            <a:endParaRPr lang="de-DE"/>
          </a:p>
        </p:txBody>
      </p:sp>
    </p:spTree>
    <p:extLst>
      <p:ext uri="{BB962C8B-B14F-4D97-AF65-F5344CB8AC3E}">
        <p14:creationId xmlns:p14="http://schemas.microsoft.com/office/powerpoint/2010/main" val="1729134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9EF9E-F36C-4389-04B5-4651DD8EAC9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234C22F-C552-14A9-13E9-A495CE3DC63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E519861-207A-1E49-CA1C-24A8741820F7}"/>
              </a:ext>
            </a:extLst>
          </p:cNvPr>
          <p:cNvSpPr>
            <a:spLocks noGrp="1"/>
          </p:cNvSpPr>
          <p:nvPr>
            <p:ph type="dt" sz="half" idx="10"/>
          </p:nvPr>
        </p:nvSpPr>
        <p:spPr/>
        <p:txBody>
          <a:bodyPr/>
          <a:lstStyle/>
          <a:p>
            <a:fld id="{63AAF6DA-CBBE-4683-9901-AC581135FD0F}" type="datetimeFigureOut">
              <a:rPr lang="de-DE" smtClean="0"/>
              <a:t>22.09.2025</a:t>
            </a:fld>
            <a:endParaRPr lang="de-DE"/>
          </a:p>
        </p:txBody>
      </p:sp>
      <p:sp>
        <p:nvSpPr>
          <p:cNvPr id="5" name="Fußzeilenplatzhalter 4">
            <a:extLst>
              <a:ext uri="{FF2B5EF4-FFF2-40B4-BE49-F238E27FC236}">
                <a16:creationId xmlns:a16="http://schemas.microsoft.com/office/drawing/2014/main" id="{69C5E284-2C4B-6EAE-4368-39D217CF5C3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80EF744-248D-3DF4-83D2-FB6A4B12ED80}"/>
              </a:ext>
            </a:extLst>
          </p:cNvPr>
          <p:cNvSpPr>
            <a:spLocks noGrp="1"/>
          </p:cNvSpPr>
          <p:nvPr>
            <p:ph type="sldNum" sz="quarter" idx="12"/>
          </p:nvPr>
        </p:nvSpPr>
        <p:spPr/>
        <p:txBody>
          <a:bodyPr/>
          <a:lstStyle/>
          <a:p>
            <a:fld id="{4D9ABB9C-29D8-4D5A-A529-AC28163B46E8}" type="slidenum">
              <a:rPr lang="de-DE" smtClean="0"/>
              <a:t>‹Nr.›</a:t>
            </a:fld>
            <a:endParaRPr lang="de-DE"/>
          </a:p>
        </p:txBody>
      </p:sp>
    </p:spTree>
    <p:extLst>
      <p:ext uri="{BB962C8B-B14F-4D97-AF65-F5344CB8AC3E}">
        <p14:creationId xmlns:p14="http://schemas.microsoft.com/office/powerpoint/2010/main" val="1663447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EC2A2-1B1E-40F8-AC64-F6FFCF7F952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EAA68FE9-7D83-4571-A7D8-5B15134CC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4125277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preserve="1">
  <p:cSld name="Titelfolie PH Logo">
    <p:spTree>
      <p:nvGrpSpPr>
        <p:cNvPr id="1" name=""/>
        <p:cNvGrpSpPr/>
        <p:nvPr/>
      </p:nvGrpSpPr>
      <p:grpSpPr bwMode="auto">
        <a:xfrm>
          <a:off x="0" y="0"/>
          <a:ext cx="0" cy="0"/>
          <a:chOff x="0" y="0"/>
          <a:chExt cx="0" cy="0"/>
        </a:xfrm>
      </p:grpSpPr>
      <p:sp>
        <p:nvSpPr>
          <p:cNvPr id="4" name="Titeltext"/>
          <p:cNvSpPr txBox="1">
            <a:spLocks noGrp="1"/>
          </p:cNvSpPr>
          <p:nvPr>
            <p:ph type="body" sz="half" idx="13"/>
          </p:nvPr>
        </p:nvSpPr>
        <p:spPr bwMode="auto">
          <a:xfrm>
            <a:off x="1085850" y="977801"/>
            <a:ext cx="10582275" cy="2129730"/>
          </a:xfrm>
          <a:prstGeom prst="rect">
            <a:avLst/>
          </a:prstGeom>
        </p:spPr>
        <p:txBody>
          <a:bodyPr anchor="b"/>
          <a:lstStyle>
            <a:lvl1pPr marL="0" indent="0">
              <a:spcBef>
                <a:spcPts val="0"/>
              </a:spcBef>
              <a:buSzTx/>
              <a:buNone/>
              <a:defRPr sz="3375" b="1">
                <a:solidFill>
                  <a:srgbClr val="000000"/>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sz="quarter" idx="14"/>
          </p:nvPr>
        </p:nvSpPr>
        <p:spPr bwMode="auto">
          <a:xfrm>
            <a:off x="1085850" y="3583038"/>
            <a:ext cx="10582275" cy="1437767"/>
          </a:xfrm>
          <a:prstGeom prst="rect">
            <a:avLst/>
          </a:prstGeom>
        </p:spPr>
        <p:txBody>
          <a:bodyPr/>
          <a:lstStyle>
            <a:lvl1pPr marL="0" indent="0">
              <a:spcBef>
                <a:spcPts val="1582"/>
              </a:spcBef>
              <a:buSzTx/>
              <a:buNone/>
              <a:defRPr sz="2373">
                <a:latin typeface="Arial"/>
                <a:ea typeface="Arial"/>
                <a:cs typeface="Arial"/>
              </a:defRPr>
            </a:lvl1pPr>
          </a:lstStyle>
          <a:p>
            <a:pPr lvl="0">
              <a:defRPr/>
            </a:pPr>
            <a:r>
              <a:rPr lang="de-DE"/>
              <a:t>Mastertextformat bearbeiten</a:t>
            </a:r>
          </a:p>
        </p:txBody>
      </p:sp>
      <p:pic>
        <p:nvPicPr>
          <p:cNvPr id="8" name="Pädagogische_Hochschule_Weingarten_logo.png"/>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014026" y="330708"/>
            <a:ext cx="1397920" cy="896901"/>
          </a:xfrm>
          <a:prstGeom prst="rect">
            <a:avLst/>
          </a:prstGeom>
          <a:ln w="12700">
            <a:miter lim="400000"/>
          </a:ln>
        </p:spPr>
      </p:pic>
      <p:grpSp>
        <p:nvGrpSpPr>
          <p:cNvPr id="9" name="Gruppieren"/>
          <p:cNvGrpSpPr/>
          <p:nvPr/>
        </p:nvGrpSpPr>
        <p:grpSpPr bwMode="auto">
          <a:xfrm>
            <a:off x="0" y="0"/>
            <a:ext cx="297001" cy="6857157"/>
            <a:chOff x="0" y="0"/>
            <a:chExt cx="396000" cy="13003200"/>
          </a:xfrm>
        </p:grpSpPr>
        <p:sp>
          <p:nvSpPr>
            <p:cNvPr id="10"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11"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12"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3"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4"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spTree>
    <p:extLst>
      <p:ext uri="{BB962C8B-B14F-4D97-AF65-F5344CB8AC3E}">
        <p14:creationId xmlns:p14="http://schemas.microsoft.com/office/powerpoint/2010/main" val="218769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preserve="1">
  <p:cSld name="Titelfolie PH Logo ROT">
    <p:spTree>
      <p:nvGrpSpPr>
        <p:cNvPr id="1" name=""/>
        <p:cNvGrpSpPr/>
        <p:nvPr/>
      </p:nvGrpSpPr>
      <p:grpSpPr bwMode="auto">
        <a:xfrm>
          <a:off x="0" y="0"/>
          <a:ext cx="0" cy="0"/>
          <a:chOff x="0" y="0"/>
          <a:chExt cx="0" cy="0"/>
        </a:xfrm>
      </p:grpSpPr>
      <p:sp>
        <p:nvSpPr>
          <p:cNvPr id="4" name="Titeltext"/>
          <p:cNvSpPr txBox="1">
            <a:spLocks noGrp="1"/>
          </p:cNvSpPr>
          <p:nvPr>
            <p:ph type="body" sz="half" idx="13"/>
          </p:nvPr>
        </p:nvSpPr>
        <p:spPr bwMode="auto">
          <a:xfrm>
            <a:off x="1085850" y="977801"/>
            <a:ext cx="10582275" cy="2129730"/>
          </a:xfrm>
          <a:prstGeom prst="rect">
            <a:avLst/>
          </a:prstGeom>
        </p:spPr>
        <p:txBody>
          <a:bodyPr anchor="b"/>
          <a:lstStyle>
            <a:lvl1pPr marL="0" indent="0">
              <a:spcBef>
                <a:spcPts val="0"/>
              </a:spcBef>
              <a:buSzTx/>
              <a:buNone/>
              <a:defRPr sz="3375" b="1">
                <a:solidFill>
                  <a:srgbClr val="BE342C"/>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sz="quarter" idx="14"/>
          </p:nvPr>
        </p:nvSpPr>
        <p:spPr bwMode="auto">
          <a:xfrm>
            <a:off x="1085850" y="3583038"/>
            <a:ext cx="10582275" cy="1437767"/>
          </a:xfrm>
          <a:prstGeom prst="rect">
            <a:avLst/>
          </a:prstGeom>
        </p:spPr>
        <p:txBody>
          <a:bodyPr/>
          <a:lstStyle>
            <a:lvl1pPr marL="0" indent="0">
              <a:spcBef>
                <a:spcPts val="1582"/>
              </a:spcBef>
              <a:buSzTx/>
              <a:buNone/>
              <a:defRPr sz="2373">
                <a:solidFill>
                  <a:srgbClr val="000000"/>
                </a:solidFill>
                <a:latin typeface="Arial"/>
                <a:ea typeface="Arial"/>
                <a:cs typeface="Arial"/>
              </a:defRPr>
            </a:lvl1pPr>
          </a:lstStyle>
          <a:p>
            <a:pPr lvl="0">
              <a:defRPr/>
            </a:pPr>
            <a:r>
              <a:rPr lang="de-DE"/>
              <a:t>Mastertextformat bearbeiten</a:t>
            </a:r>
          </a:p>
        </p:txBody>
      </p:sp>
      <p:pic>
        <p:nvPicPr>
          <p:cNvPr id="8" name="Pädagogische_Hochschule_Weingarten_logo.png"/>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014026" y="330708"/>
            <a:ext cx="1397920" cy="896901"/>
          </a:xfrm>
          <a:prstGeom prst="rect">
            <a:avLst/>
          </a:prstGeom>
          <a:ln w="12700">
            <a:miter lim="400000"/>
          </a:ln>
        </p:spPr>
      </p:pic>
      <p:grpSp>
        <p:nvGrpSpPr>
          <p:cNvPr id="9" name="Gruppieren"/>
          <p:cNvGrpSpPr/>
          <p:nvPr/>
        </p:nvGrpSpPr>
        <p:grpSpPr bwMode="auto">
          <a:xfrm>
            <a:off x="0" y="0"/>
            <a:ext cx="297001" cy="6857157"/>
            <a:chOff x="0" y="0"/>
            <a:chExt cx="396000" cy="13003200"/>
          </a:xfrm>
        </p:grpSpPr>
        <p:sp>
          <p:nvSpPr>
            <p:cNvPr id="10"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11"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12"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3"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4"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spTree>
    <p:extLst>
      <p:ext uri="{BB962C8B-B14F-4D97-AF65-F5344CB8AC3E}">
        <p14:creationId xmlns:p14="http://schemas.microsoft.com/office/powerpoint/2010/main" val="2719405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x" preserve="1">
  <p:cSld name="Inhaltsfolie TEXT ROT">
    <p:spTree>
      <p:nvGrpSpPr>
        <p:cNvPr id="1" name=""/>
        <p:cNvGrpSpPr/>
        <p:nvPr/>
      </p:nvGrpSpPr>
      <p:grpSpPr bwMode="auto">
        <a:xfrm>
          <a:off x="0" y="0"/>
          <a:ext cx="0" cy="0"/>
          <a:chOff x="0" y="0"/>
          <a:chExt cx="0" cy="0"/>
        </a:xfrm>
      </p:grpSpPr>
      <p:sp>
        <p:nvSpPr>
          <p:cNvPr id="4" name="Titeltext"/>
          <p:cNvSpPr txBox="1">
            <a:spLocks noGrp="1"/>
          </p:cNvSpPr>
          <p:nvPr>
            <p:ph type="body" sz="quarter" idx="13"/>
          </p:nvPr>
        </p:nvSpPr>
        <p:spPr bwMode="auto">
          <a:xfrm>
            <a:off x="1085850" y="418579"/>
            <a:ext cx="9147175" cy="930920"/>
          </a:xfrm>
          <a:prstGeom prst="rect">
            <a:avLst/>
          </a:prstGeom>
        </p:spPr>
        <p:txBody>
          <a:bodyPr anchor="ctr"/>
          <a:lstStyle>
            <a:lvl1pPr marL="0" indent="0">
              <a:spcBef>
                <a:spcPts val="0"/>
              </a:spcBef>
              <a:buSzTx/>
              <a:buNone/>
              <a:defRPr sz="2531" b="1">
                <a:solidFill>
                  <a:srgbClr val="BE342C"/>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idx="14"/>
          </p:nvPr>
        </p:nvSpPr>
        <p:spPr bwMode="auto">
          <a:xfrm>
            <a:off x="1085850" y="1640830"/>
            <a:ext cx="10582275" cy="4621113"/>
          </a:xfrm>
          <a:prstGeom prst="rect">
            <a:avLst/>
          </a:prstGeom>
        </p:spPr>
        <p:txBody>
          <a:bodyPr>
            <a:normAutofit/>
          </a:bodyPr>
          <a:lstStyle>
            <a:lvl1pPr marL="0" indent="0">
              <a:lnSpc>
                <a:spcPct val="120000"/>
              </a:lnSpc>
              <a:spcBef>
                <a:spcPts val="1687"/>
              </a:spcBef>
              <a:buSzTx/>
              <a:buNone/>
              <a:defRPr sz="2109">
                <a:solidFill>
                  <a:srgbClr val="000000"/>
                </a:solidFill>
                <a:latin typeface="Arial"/>
                <a:ea typeface="Arial"/>
                <a:cs typeface="Arial"/>
              </a:defRPr>
            </a:lvl1pPr>
            <a:lvl2pPr marL="267868" indent="-267868">
              <a:spcBef>
                <a:spcPts val="1687"/>
              </a:spcBef>
              <a:defRPr sz="2109">
                <a:solidFill>
                  <a:srgbClr val="444444"/>
                </a:solidFill>
                <a:latin typeface="Arial"/>
                <a:ea typeface="Arial"/>
                <a:cs typeface="Arial"/>
              </a:defRPr>
            </a:lvl2pPr>
            <a:lvl3pPr marL="502253" indent="-267868">
              <a:spcBef>
                <a:spcPts val="1687"/>
              </a:spcBef>
              <a:defRPr sz="1898">
                <a:solidFill>
                  <a:srgbClr val="444444"/>
                </a:solidFill>
                <a:latin typeface="Arial"/>
                <a:ea typeface="Arial"/>
                <a:cs typeface="Arial"/>
              </a:defRPr>
            </a:lvl3pPr>
            <a:lvl4pPr marL="609400">
              <a:spcBef>
                <a:spcPts val="1687"/>
              </a:spcBef>
              <a:defRPr sz="1582">
                <a:latin typeface="Arial"/>
                <a:ea typeface="Arial"/>
                <a:cs typeface="Arial"/>
              </a:defRPr>
            </a:lvl4pPr>
            <a:lvl5pPr marL="843785">
              <a:spcBef>
                <a:spcPts val="1687"/>
              </a:spcBef>
              <a:defRPr>
                <a:latin typeface="Arial"/>
                <a:ea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grpSp>
        <p:nvGrpSpPr>
          <p:cNvPr id="7" name="Gruppieren"/>
          <p:cNvGrpSpPr/>
          <p:nvPr/>
        </p:nvGrpSpPr>
        <p:grpSpPr bwMode="auto">
          <a:xfrm>
            <a:off x="0" y="0"/>
            <a:ext cx="297001" cy="6857157"/>
            <a:chOff x="0" y="0"/>
            <a:chExt cx="396000" cy="13003200"/>
          </a:xfrm>
        </p:grpSpPr>
        <p:sp>
          <p:nvSpPr>
            <p:cNvPr id="8"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9"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10"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1"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2"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pic>
        <p:nvPicPr>
          <p:cNvPr id="13" name="ph-kringel-rot.gif">
            <a:extLst>
              <a:ext uri="{FF2B5EF4-FFF2-40B4-BE49-F238E27FC236}">
                <a16:creationId xmlns:a16="http://schemas.microsoft.com/office/drawing/2014/main" id="{18924084-6D9D-43B4-9F28-F18F1EEA4C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233025" y="214312"/>
            <a:ext cx="1536699" cy="971104"/>
          </a:xfrm>
          <a:prstGeom prst="rect">
            <a:avLst/>
          </a:prstGeom>
          <a:ln w="12700">
            <a:miter lim="400000"/>
          </a:ln>
        </p:spPr>
      </p:pic>
      <p:pic>
        <p:nvPicPr>
          <p:cNvPr id="14" name="Grafik 13">
            <a:extLst>
              <a:ext uri="{FF2B5EF4-FFF2-40B4-BE49-F238E27FC236}">
                <a16:creationId xmlns:a16="http://schemas.microsoft.com/office/drawing/2014/main" id="{0B87359C-CFC9-49A3-90E9-36BCC27E1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85402" y="725523"/>
            <a:ext cx="887226" cy="687600"/>
          </a:xfrm>
          <a:prstGeom prst="rect">
            <a:avLst/>
          </a:prstGeom>
        </p:spPr>
      </p:pic>
    </p:spTree>
    <p:extLst>
      <p:ext uri="{BB962C8B-B14F-4D97-AF65-F5344CB8AC3E}">
        <p14:creationId xmlns:p14="http://schemas.microsoft.com/office/powerpoint/2010/main" val="2569586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preserve="1">
  <p:cSld name="Inhaltsfolie TEXT SCHWARZ">
    <p:spTree>
      <p:nvGrpSpPr>
        <p:cNvPr id="1" name=""/>
        <p:cNvGrpSpPr/>
        <p:nvPr/>
      </p:nvGrpSpPr>
      <p:grpSpPr bwMode="auto">
        <a:xfrm>
          <a:off x="0" y="0"/>
          <a:ext cx="0" cy="0"/>
          <a:chOff x="0" y="0"/>
          <a:chExt cx="0" cy="0"/>
        </a:xfrm>
      </p:grpSpPr>
      <p:sp>
        <p:nvSpPr>
          <p:cNvPr id="4" name="Titeltext"/>
          <p:cNvSpPr txBox="1">
            <a:spLocks noGrp="1"/>
          </p:cNvSpPr>
          <p:nvPr>
            <p:ph type="body" sz="quarter" idx="13"/>
          </p:nvPr>
        </p:nvSpPr>
        <p:spPr bwMode="auto">
          <a:xfrm>
            <a:off x="1085851" y="418579"/>
            <a:ext cx="9147174" cy="930920"/>
          </a:xfrm>
          <a:prstGeom prst="rect">
            <a:avLst/>
          </a:prstGeom>
        </p:spPr>
        <p:txBody>
          <a:bodyPr anchor="ctr"/>
          <a:lstStyle>
            <a:lvl1pPr marL="0" indent="0">
              <a:spcBef>
                <a:spcPts val="0"/>
              </a:spcBef>
              <a:buSzTx/>
              <a:buNone/>
              <a:defRPr sz="2531" b="1">
                <a:solidFill>
                  <a:srgbClr val="000000"/>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idx="14"/>
          </p:nvPr>
        </p:nvSpPr>
        <p:spPr bwMode="auto">
          <a:xfrm>
            <a:off x="1085850" y="1640830"/>
            <a:ext cx="10582275" cy="4621113"/>
          </a:xfrm>
          <a:prstGeom prst="rect">
            <a:avLst/>
          </a:prstGeom>
        </p:spPr>
        <p:txBody>
          <a:bodyPr>
            <a:normAutofit/>
          </a:bodyPr>
          <a:lstStyle>
            <a:lvl1pPr marL="0" indent="0">
              <a:lnSpc>
                <a:spcPct val="120000"/>
              </a:lnSpc>
              <a:spcBef>
                <a:spcPts val="1687"/>
              </a:spcBef>
              <a:buSzTx/>
              <a:buNone/>
              <a:defRPr sz="2109">
                <a:solidFill>
                  <a:schemeClr val="tx1"/>
                </a:solidFill>
                <a:latin typeface="Arial"/>
                <a:ea typeface="Arial"/>
                <a:cs typeface="Arial"/>
              </a:defRPr>
            </a:lvl1pPr>
            <a:lvl2pPr marL="267868" indent="-267868">
              <a:spcBef>
                <a:spcPts val="1687"/>
              </a:spcBef>
              <a:defRPr sz="1600">
                <a:solidFill>
                  <a:schemeClr val="tx1"/>
                </a:solidFill>
                <a:latin typeface="Arial"/>
                <a:ea typeface="Arial"/>
                <a:cs typeface="Arial"/>
              </a:defRPr>
            </a:lvl2pPr>
            <a:lvl3pPr marL="502253" indent="-267868">
              <a:spcBef>
                <a:spcPts val="1687"/>
              </a:spcBef>
              <a:defRPr sz="1600">
                <a:solidFill>
                  <a:schemeClr val="tx1"/>
                </a:solidFill>
                <a:latin typeface="Arial"/>
                <a:ea typeface="Arial"/>
                <a:cs typeface="Arial"/>
              </a:defRPr>
            </a:lvl3pPr>
            <a:lvl4pPr marL="609400">
              <a:spcBef>
                <a:spcPts val="1687"/>
              </a:spcBef>
              <a:defRPr sz="1600">
                <a:solidFill>
                  <a:schemeClr val="tx1"/>
                </a:solidFill>
                <a:latin typeface="Arial"/>
                <a:ea typeface="Arial"/>
                <a:cs typeface="Arial"/>
              </a:defRPr>
            </a:lvl4pPr>
            <a:lvl5pPr marL="843785">
              <a:spcBef>
                <a:spcPts val="1687"/>
              </a:spcBef>
              <a:defRPr sz="1600">
                <a:solidFill>
                  <a:schemeClr val="tx1"/>
                </a:solidFill>
                <a:latin typeface="Arial"/>
                <a:ea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dirty="0"/>
          </a:p>
        </p:txBody>
      </p:sp>
      <p:sp>
        <p:nvSpPr>
          <p:cNvPr id="12"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sp>
        <p:nvSpPr>
          <p:cNvPr id="3" name="Textplatzhalter 2">
            <a:extLst>
              <a:ext uri="{FF2B5EF4-FFF2-40B4-BE49-F238E27FC236}">
                <a16:creationId xmlns:a16="http://schemas.microsoft.com/office/drawing/2014/main" id="{663368C4-1F03-4761-8580-531EE9F907DB}"/>
              </a:ext>
            </a:extLst>
          </p:cNvPr>
          <p:cNvSpPr>
            <a:spLocks noGrp="1"/>
          </p:cNvSpPr>
          <p:nvPr>
            <p:ph type="body" sz="quarter" idx="15"/>
          </p:nvPr>
        </p:nvSpPr>
        <p:spPr>
          <a:xfrm>
            <a:off x="1992086" y="6536092"/>
            <a:ext cx="8769802" cy="138968"/>
          </a:xfrm>
        </p:spPr>
        <p:txBody>
          <a:bodyPr/>
          <a:lstStyle>
            <a:lvl1pPr marL="0" indent="0" algn="ctr">
              <a:buFontTx/>
              <a:buNone/>
              <a:defRPr sz="738">
                <a:latin typeface="Arial" panose="020B0604020202020204" pitchFamily="34" charset="0"/>
                <a:cs typeface="Arial" panose="020B0604020202020204" pitchFamily="34" charset="0"/>
              </a:defRPr>
            </a:lvl1pPr>
            <a:lvl3pPr marL="468769" indent="0">
              <a:buNone/>
              <a:defRPr/>
            </a:lvl3pPr>
          </a:lstStyle>
          <a:p>
            <a:pPr lvl="0"/>
            <a:r>
              <a:rPr lang="de-DE"/>
              <a:t>Mastertextformat bearbeiten</a:t>
            </a:r>
          </a:p>
        </p:txBody>
      </p:sp>
      <p:pic>
        <p:nvPicPr>
          <p:cNvPr id="13" name="ph-kringel-rot.gif">
            <a:extLst>
              <a:ext uri="{FF2B5EF4-FFF2-40B4-BE49-F238E27FC236}">
                <a16:creationId xmlns:a16="http://schemas.microsoft.com/office/drawing/2014/main" id="{B0A82CF4-F268-4521-B58B-191A44625F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233025" y="214312"/>
            <a:ext cx="1536699" cy="971104"/>
          </a:xfrm>
          <a:prstGeom prst="rect">
            <a:avLst/>
          </a:prstGeom>
          <a:ln w="12700">
            <a:miter lim="400000"/>
          </a:ln>
        </p:spPr>
      </p:pic>
      <p:pic>
        <p:nvPicPr>
          <p:cNvPr id="14" name="Grafik 13">
            <a:extLst>
              <a:ext uri="{FF2B5EF4-FFF2-40B4-BE49-F238E27FC236}">
                <a16:creationId xmlns:a16="http://schemas.microsoft.com/office/drawing/2014/main" id="{178E093A-9B7F-4ED4-AA42-02556D52C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85402" y="725523"/>
            <a:ext cx="887226" cy="687600"/>
          </a:xfrm>
          <a:prstGeom prst="rect">
            <a:avLst/>
          </a:prstGeom>
        </p:spPr>
      </p:pic>
    </p:spTree>
    <p:extLst>
      <p:ext uri="{BB962C8B-B14F-4D97-AF65-F5344CB8AC3E}">
        <p14:creationId xmlns:p14="http://schemas.microsoft.com/office/powerpoint/2010/main" val="1518876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p:cSld name="1_Titelfolie">
    <p:spTree>
      <p:nvGrpSpPr>
        <p:cNvPr id="1" name=""/>
        <p:cNvGrpSpPr/>
        <p:nvPr/>
      </p:nvGrpSpPr>
      <p:grpSpPr bwMode="auto">
        <a:xfrm>
          <a:off x="0" y="0"/>
          <a:ext cx="0" cy="0"/>
          <a:chOff x="0" y="0"/>
          <a:chExt cx="0" cy="0"/>
        </a:xfrm>
      </p:grpSpPr>
      <p:sp>
        <p:nvSpPr>
          <p:cNvPr id="15" name="Titel 14"/>
          <p:cNvSpPr>
            <a:spLocks noGrp="1"/>
          </p:cNvSpPr>
          <p:nvPr>
            <p:ph type="title" hasCustomPrompt="1"/>
          </p:nvPr>
        </p:nvSpPr>
        <p:spPr bwMode="auto">
          <a:xfrm>
            <a:off x="1521127" y="2653131"/>
            <a:ext cx="9158376" cy="1325563"/>
          </a:xfrm>
          <a:prstGeom prst="rect">
            <a:avLst/>
          </a:prstGeom>
        </p:spPr>
        <p:txBody>
          <a:bodyPr>
            <a:noAutofit/>
          </a:bodyPr>
          <a:lstStyle>
            <a:lvl1pPr algn="ctr">
              <a:defRPr sz="6000" cap="all">
                <a:solidFill>
                  <a:schemeClr val="bg1"/>
                </a:solidFill>
                <a:latin typeface="+mj-lt"/>
              </a:defRPr>
            </a:lvl1pPr>
          </a:lstStyle>
          <a:p>
            <a:pPr>
              <a:defRPr/>
            </a:pPr>
            <a:r>
              <a:rPr lang="de-DE"/>
              <a:t>Titel</a:t>
            </a:r>
            <a:endParaRPr/>
          </a:p>
        </p:txBody>
      </p:sp>
    </p:spTree>
    <p:extLst>
      <p:ext uri="{BB962C8B-B14F-4D97-AF65-F5344CB8AC3E}">
        <p14:creationId xmlns:p14="http://schemas.microsoft.com/office/powerpoint/2010/main" val="4022409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EC2A2-1B1E-40F8-AC64-F6FFCF7F952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EAA68FE9-7D83-4571-A7D8-5B15134CC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4047020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preserve="1">
  <p:cSld name="Titelfolie PH Logo">
    <p:spTree>
      <p:nvGrpSpPr>
        <p:cNvPr id="1" name=""/>
        <p:cNvGrpSpPr/>
        <p:nvPr/>
      </p:nvGrpSpPr>
      <p:grpSpPr bwMode="auto">
        <a:xfrm>
          <a:off x="0" y="0"/>
          <a:ext cx="0" cy="0"/>
          <a:chOff x="0" y="0"/>
          <a:chExt cx="0" cy="0"/>
        </a:xfrm>
      </p:grpSpPr>
      <p:sp>
        <p:nvSpPr>
          <p:cNvPr id="4" name="Titeltext"/>
          <p:cNvSpPr txBox="1">
            <a:spLocks noGrp="1"/>
          </p:cNvSpPr>
          <p:nvPr>
            <p:ph type="body" sz="half" idx="13"/>
          </p:nvPr>
        </p:nvSpPr>
        <p:spPr bwMode="auto">
          <a:xfrm>
            <a:off x="1085850" y="977801"/>
            <a:ext cx="10582275" cy="2129730"/>
          </a:xfrm>
          <a:prstGeom prst="rect">
            <a:avLst/>
          </a:prstGeom>
        </p:spPr>
        <p:txBody>
          <a:bodyPr anchor="b"/>
          <a:lstStyle>
            <a:lvl1pPr marL="0" indent="0">
              <a:spcBef>
                <a:spcPts val="0"/>
              </a:spcBef>
              <a:buSzTx/>
              <a:buNone/>
              <a:defRPr sz="3375" b="1">
                <a:solidFill>
                  <a:srgbClr val="000000"/>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sz="quarter" idx="14"/>
          </p:nvPr>
        </p:nvSpPr>
        <p:spPr bwMode="auto">
          <a:xfrm>
            <a:off x="1085850" y="3583038"/>
            <a:ext cx="10582275" cy="1437767"/>
          </a:xfrm>
          <a:prstGeom prst="rect">
            <a:avLst/>
          </a:prstGeom>
        </p:spPr>
        <p:txBody>
          <a:bodyPr/>
          <a:lstStyle>
            <a:lvl1pPr marL="0" indent="0">
              <a:spcBef>
                <a:spcPts val="1582"/>
              </a:spcBef>
              <a:buSzTx/>
              <a:buNone/>
              <a:defRPr sz="2373">
                <a:latin typeface="Arial"/>
                <a:ea typeface="Arial"/>
                <a:cs typeface="Arial"/>
              </a:defRPr>
            </a:lvl1pPr>
          </a:lstStyle>
          <a:p>
            <a:pPr lvl="0">
              <a:defRPr/>
            </a:pPr>
            <a:r>
              <a:rPr lang="de-DE"/>
              <a:t>Mastertextformat bearbeiten</a:t>
            </a:r>
          </a:p>
        </p:txBody>
      </p:sp>
      <p:pic>
        <p:nvPicPr>
          <p:cNvPr id="8" name="Pädagogische_Hochschule_Weingarten_logo.png"/>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014026" y="330708"/>
            <a:ext cx="1397920" cy="896901"/>
          </a:xfrm>
          <a:prstGeom prst="rect">
            <a:avLst/>
          </a:prstGeom>
          <a:ln w="12700">
            <a:miter lim="400000"/>
          </a:ln>
        </p:spPr>
      </p:pic>
      <p:grpSp>
        <p:nvGrpSpPr>
          <p:cNvPr id="9" name="Gruppieren"/>
          <p:cNvGrpSpPr/>
          <p:nvPr/>
        </p:nvGrpSpPr>
        <p:grpSpPr bwMode="auto">
          <a:xfrm>
            <a:off x="0" y="0"/>
            <a:ext cx="297001" cy="6857157"/>
            <a:chOff x="0" y="0"/>
            <a:chExt cx="396000" cy="13003200"/>
          </a:xfrm>
        </p:grpSpPr>
        <p:sp>
          <p:nvSpPr>
            <p:cNvPr id="10"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11"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12"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3"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4"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spTree>
    <p:extLst>
      <p:ext uri="{BB962C8B-B14F-4D97-AF65-F5344CB8AC3E}">
        <p14:creationId xmlns:p14="http://schemas.microsoft.com/office/powerpoint/2010/main" val="1923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p:cSld name="Gliederung 2">
    <p:spTree>
      <p:nvGrpSpPr>
        <p:cNvPr id="1" name=""/>
        <p:cNvGrpSpPr/>
        <p:nvPr/>
      </p:nvGrpSpPr>
      <p:grpSpPr bwMode="auto">
        <a:xfrm>
          <a:off x="0" y="0"/>
          <a:ext cx="0" cy="0"/>
          <a:chOff x="0" y="0"/>
          <a:chExt cx="0" cy="0"/>
        </a:xfrm>
      </p:grpSpPr>
      <p:sp>
        <p:nvSpPr>
          <p:cNvPr id="7" name="Rechteck 6"/>
          <p:cNvSpPr/>
          <p:nvPr/>
        </p:nvSpPr>
        <p:spPr bwMode="auto">
          <a:xfrm rot="5400000" flipH="1">
            <a:off x="6235723" y="3384780"/>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5400000" flipH="1">
            <a:off x="8866779" y="3384779"/>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flipH="1">
            <a:off x="9585647" y="2479005"/>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Rechteck 9"/>
          <p:cNvSpPr/>
          <p:nvPr/>
        </p:nvSpPr>
        <p:spPr bwMode="auto">
          <a:xfrm rot="5400000" flipH="1">
            <a:off x="815459" y="3384780"/>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Rechteck 10"/>
          <p:cNvSpPr/>
          <p:nvPr/>
        </p:nvSpPr>
        <p:spPr bwMode="auto">
          <a:xfrm rot="5400000" flipH="1">
            <a:off x="3805949" y="3384779"/>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2" name="Rechteck 11"/>
          <p:cNvSpPr/>
          <p:nvPr/>
        </p:nvSpPr>
        <p:spPr bwMode="auto">
          <a:xfrm rot="5400000" flipH="1">
            <a:off x="671687" y="1170667"/>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3" name="Rechteck 12"/>
          <p:cNvSpPr/>
          <p:nvPr/>
        </p:nvSpPr>
        <p:spPr bwMode="auto">
          <a:xfrm rot="5400000" flipH="1">
            <a:off x="4266025" y="1170666"/>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p:nvSpPr>
        <p:spPr bwMode="auto">
          <a:xfrm rot="5400000" flipH="1">
            <a:off x="6767687" y="1170667"/>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5" name="Rechteck 14"/>
          <p:cNvSpPr/>
          <p:nvPr/>
        </p:nvSpPr>
        <p:spPr bwMode="auto">
          <a:xfrm rot="5400000" flipH="1">
            <a:off x="9096817" y="1170666"/>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6" name="Rechteck 15"/>
          <p:cNvSpPr/>
          <p:nvPr/>
        </p:nvSpPr>
        <p:spPr bwMode="auto">
          <a:xfrm>
            <a:off x="1512499" y="1117124"/>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Rechteck 18"/>
          <p:cNvSpPr/>
          <p:nvPr/>
        </p:nvSpPr>
        <p:spPr bwMode="auto">
          <a:xfrm>
            <a:off x="1512499" y="3359992"/>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2" name="Rechteck 21"/>
          <p:cNvSpPr/>
          <p:nvPr/>
        </p:nvSpPr>
        <p:spPr bwMode="auto">
          <a:xfrm>
            <a:off x="3841630" y="1117124"/>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5" name="Rechteck 24"/>
          <p:cNvSpPr/>
          <p:nvPr/>
        </p:nvSpPr>
        <p:spPr bwMode="auto">
          <a:xfrm>
            <a:off x="3841630" y="3345613"/>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Rechteck 27"/>
          <p:cNvSpPr/>
          <p:nvPr/>
        </p:nvSpPr>
        <p:spPr bwMode="auto">
          <a:xfrm>
            <a:off x="6199518" y="1117123"/>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1" name="Rechteck 30"/>
          <p:cNvSpPr/>
          <p:nvPr/>
        </p:nvSpPr>
        <p:spPr bwMode="auto">
          <a:xfrm>
            <a:off x="6199515" y="3345613"/>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4" name="Rechteck 33"/>
          <p:cNvSpPr/>
          <p:nvPr/>
        </p:nvSpPr>
        <p:spPr bwMode="auto">
          <a:xfrm>
            <a:off x="8528650" y="1117123"/>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7" name="Rechteck 36"/>
          <p:cNvSpPr/>
          <p:nvPr/>
        </p:nvSpPr>
        <p:spPr bwMode="auto">
          <a:xfrm>
            <a:off x="8528650" y="3359991"/>
            <a:ext cx="2170980" cy="207033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43" name="Textplatzhalter 32"/>
          <p:cNvSpPr>
            <a:spLocks noGrp="1"/>
          </p:cNvSpPr>
          <p:nvPr>
            <p:ph type="body" sz="quarter" idx="12" hasCustomPrompt="1"/>
          </p:nvPr>
        </p:nvSpPr>
        <p:spPr bwMode="auto">
          <a:xfrm>
            <a:off x="1511958" y="2295529"/>
            <a:ext cx="626137" cy="883233"/>
          </a:xfrm>
          <a:prstGeom prst="rect">
            <a:avLst/>
          </a:prstGeom>
        </p:spPr>
        <p:txBody>
          <a:bodyPr>
            <a:normAutofit/>
          </a:bodyPr>
          <a:lstStyle>
            <a:lvl1pPr marL="0" indent="0">
              <a:buNone/>
              <a:defRPr sz="7200">
                <a:solidFill>
                  <a:schemeClr val="bg1"/>
                </a:solidFill>
              </a:defRPr>
            </a:lvl1pPr>
          </a:lstStyle>
          <a:p>
            <a:pPr lvl="0">
              <a:defRPr/>
            </a:pPr>
            <a:r>
              <a:rPr lang="de-DE"/>
              <a:t>1</a:t>
            </a:r>
            <a:endParaRPr/>
          </a:p>
        </p:txBody>
      </p:sp>
      <p:sp>
        <p:nvSpPr>
          <p:cNvPr id="44" name="Textplatzhalter 32"/>
          <p:cNvSpPr>
            <a:spLocks noGrp="1"/>
          </p:cNvSpPr>
          <p:nvPr>
            <p:ph type="body" sz="quarter" idx="13" hasCustomPrompt="1"/>
          </p:nvPr>
        </p:nvSpPr>
        <p:spPr bwMode="auto">
          <a:xfrm>
            <a:off x="3844325" y="2300291"/>
            <a:ext cx="626137" cy="883233"/>
          </a:xfrm>
          <a:prstGeom prst="rect">
            <a:avLst/>
          </a:prstGeom>
        </p:spPr>
        <p:txBody>
          <a:bodyPr>
            <a:normAutofit/>
          </a:bodyPr>
          <a:lstStyle>
            <a:lvl1pPr marL="0" indent="0">
              <a:buNone/>
              <a:defRPr sz="7200">
                <a:solidFill>
                  <a:schemeClr val="bg1"/>
                </a:solidFill>
              </a:defRPr>
            </a:lvl1pPr>
          </a:lstStyle>
          <a:p>
            <a:pPr lvl="0">
              <a:defRPr/>
            </a:pPr>
            <a:r>
              <a:rPr lang="de-DE"/>
              <a:t>2</a:t>
            </a:r>
            <a:endParaRPr/>
          </a:p>
        </p:txBody>
      </p:sp>
      <p:sp>
        <p:nvSpPr>
          <p:cNvPr id="45" name="Textplatzhalter 32"/>
          <p:cNvSpPr>
            <a:spLocks noGrp="1"/>
          </p:cNvSpPr>
          <p:nvPr>
            <p:ph type="body" sz="quarter" idx="14" hasCustomPrompt="1"/>
          </p:nvPr>
        </p:nvSpPr>
        <p:spPr bwMode="auto">
          <a:xfrm>
            <a:off x="6199518" y="2281150"/>
            <a:ext cx="626137" cy="883233"/>
          </a:xfrm>
          <a:prstGeom prst="rect">
            <a:avLst/>
          </a:prstGeom>
        </p:spPr>
        <p:txBody>
          <a:bodyPr>
            <a:normAutofit/>
          </a:bodyPr>
          <a:lstStyle>
            <a:lvl1pPr marL="0" indent="0">
              <a:buNone/>
              <a:defRPr sz="7200">
                <a:solidFill>
                  <a:schemeClr val="bg1"/>
                </a:solidFill>
              </a:defRPr>
            </a:lvl1pPr>
          </a:lstStyle>
          <a:p>
            <a:pPr lvl="0">
              <a:defRPr/>
            </a:pPr>
            <a:r>
              <a:rPr lang="de-DE"/>
              <a:t>3</a:t>
            </a:r>
            <a:endParaRPr/>
          </a:p>
        </p:txBody>
      </p:sp>
      <p:sp>
        <p:nvSpPr>
          <p:cNvPr id="46" name="Textplatzhalter 32"/>
          <p:cNvSpPr>
            <a:spLocks noGrp="1"/>
          </p:cNvSpPr>
          <p:nvPr>
            <p:ph type="body" sz="quarter" idx="15" hasCustomPrompt="1"/>
          </p:nvPr>
        </p:nvSpPr>
        <p:spPr bwMode="auto">
          <a:xfrm>
            <a:off x="8531884" y="2285912"/>
            <a:ext cx="626137" cy="883233"/>
          </a:xfrm>
          <a:prstGeom prst="rect">
            <a:avLst/>
          </a:prstGeom>
        </p:spPr>
        <p:txBody>
          <a:bodyPr>
            <a:normAutofit/>
          </a:bodyPr>
          <a:lstStyle>
            <a:lvl1pPr marL="0" indent="0">
              <a:buNone/>
              <a:defRPr sz="7200">
                <a:solidFill>
                  <a:schemeClr val="bg1"/>
                </a:solidFill>
              </a:defRPr>
            </a:lvl1pPr>
          </a:lstStyle>
          <a:p>
            <a:pPr lvl="0">
              <a:defRPr/>
            </a:pPr>
            <a:r>
              <a:rPr lang="de-DE"/>
              <a:t>4</a:t>
            </a:r>
            <a:endParaRPr/>
          </a:p>
        </p:txBody>
      </p:sp>
      <p:sp>
        <p:nvSpPr>
          <p:cNvPr id="47" name="Textplatzhalter 32"/>
          <p:cNvSpPr>
            <a:spLocks noGrp="1"/>
          </p:cNvSpPr>
          <p:nvPr>
            <p:ph type="body" sz="quarter" idx="16" hasCustomPrompt="1"/>
          </p:nvPr>
        </p:nvSpPr>
        <p:spPr bwMode="auto">
          <a:xfrm>
            <a:off x="1521994" y="4525396"/>
            <a:ext cx="626137" cy="883233"/>
          </a:xfrm>
          <a:prstGeom prst="rect">
            <a:avLst/>
          </a:prstGeom>
        </p:spPr>
        <p:txBody>
          <a:bodyPr>
            <a:normAutofit/>
          </a:bodyPr>
          <a:lstStyle>
            <a:lvl1pPr marL="0" indent="0">
              <a:buNone/>
              <a:defRPr sz="7200">
                <a:solidFill>
                  <a:schemeClr val="bg1"/>
                </a:solidFill>
              </a:defRPr>
            </a:lvl1pPr>
          </a:lstStyle>
          <a:p>
            <a:pPr lvl="0">
              <a:defRPr/>
            </a:pPr>
            <a:r>
              <a:rPr lang="de-DE"/>
              <a:t>5</a:t>
            </a:r>
            <a:endParaRPr/>
          </a:p>
        </p:txBody>
      </p:sp>
      <p:sp>
        <p:nvSpPr>
          <p:cNvPr id="48" name="Textplatzhalter 32"/>
          <p:cNvSpPr>
            <a:spLocks noGrp="1"/>
          </p:cNvSpPr>
          <p:nvPr>
            <p:ph type="body" sz="quarter" idx="17" hasCustomPrompt="1"/>
          </p:nvPr>
        </p:nvSpPr>
        <p:spPr bwMode="auto">
          <a:xfrm>
            <a:off x="3854360" y="4530158"/>
            <a:ext cx="626137" cy="883233"/>
          </a:xfrm>
          <a:prstGeom prst="rect">
            <a:avLst/>
          </a:prstGeom>
        </p:spPr>
        <p:txBody>
          <a:bodyPr>
            <a:normAutofit/>
          </a:bodyPr>
          <a:lstStyle>
            <a:lvl1pPr marL="0" indent="0">
              <a:buNone/>
              <a:defRPr sz="7200">
                <a:solidFill>
                  <a:schemeClr val="bg1"/>
                </a:solidFill>
              </a:defRPr>
            </a:lvl1pPr>
          </a:lstStyle>
          <a:p>
            <a:pPr lvl="0">
              <a:defRPr/>
            </a:pPr>
            <a:r>
              <a:rPr lang="de-DE"/>
              <a:t>6</a:t>
            </a:r>
            <a:endParaRPr/>
          </a:p>
        </p:txBody>
      </p:sp>
      <p:sp>
        <p:nvSpPr>
          <p:cNvPr id="49" name="Textplatzhalter 32"/>
          <p:cNvSpPr>
            <a:spLocks noGrp="1"/>
          </p:cNvSpPr>
          <p:nvPr>
            <p:ph type="body" sz="quarter" idx="18" hasCustomPrompt="1"/>
          </p:nvPr>
        </p:nvSpPr>
        <p:spPr bwMode="auto">
          <a:xfrm>
            <a:off x="6209553" y="4511017"/>
            <a:ext cx="626137" cy="883233"/>
          </a:xfrm>
          <a:prstGeom prst="rect">
            <a:avLst/>
          </a:prstGeom>
        </p:spPr>
        <p:txBody>
          <a:bodyPr>
            <a:normAutofit/>
          </a:bodyPr>
          <a:lstStyle>
            <a:lvl1pPr marL="0" indent="0">
              <a:buNone/>
              <a:defRPr sz="7200">
                <a:solidFill>
                  <a:schemeClr val="bg1"/>
                </a:solidFill>
              </a:defRPr>
            </a:lvl1pPr>
          </a:lstStyle>
          <a:p>
            <a:pPr lvl="0">
              <a:defRPr/>
            </a:pPr>
            <a:r>
              <a:rPr lang="de-DE"/>
              <a:t>7</a:t>
            </a:r>
            <a:endParaRPr/>
          </a:p>
        </p:txBody>
      </p:sp>
      <p:sp>
        <p:nvSpPr>
          <p:cNvPr id="50" name="Textplatzhalter 32"/>
          <p:cNvSpPr>
            <a:spLocks noGrp="1"/>
          </p:cNvSpPr>
          <p:nvPr>
            <p:ph type="body" sz="quarter" idx="19" hasCustomPrompt="1"/>
          </p:nvPr>
        </p:nvSpPr>
        <p:spPr bwMode="auto">
          <a:xfrm>
            <a:off x="8541918" y="4515779"/>
            <a:ext cx="626137" cy="883233"/>
          </a:xfrm>
          <a:prstGeom prst="rect">
            <a:avLst/>
          </a:prstGeom>
        </p:spPr>
        <p:txBody>
          <a:bodyPr>
            <a:normAutofit/>
          </a:bodyPr>
          <a:lstStyle>
            <a:lvl1pPr marL="0" indent="0">
              <a:buNone/>
              <a:defRPr sz="7200">
                <a:solidFill>
                  <a:schemeClr val="bg1"/>
                </a:solidFill>
              </a:defRPr>
            </a:lvl1pPr>
          </a:lstStyle>
          <a:p>
            <a:pPr lvl="0">
              <a:defRPr/>
            </a:pPr>
            <a:r>
              <a:rPr lang="de-DE"/>
              <a:t>8</a:t>
            </a:r>
            <a:endParaRPr/>
          </a:p>
        </p:txBody>
      </p:sp>
      <p:sp>
        <p:nvSpPr>
          <p:cNvPr id="52" name="Textplatzhalter 51"/>
          <p:cNvSpPr>
            <a:spLocks noGrp="1"/>
          </p:cNvSpPr>
          <p:nvPr>
            <p:ph type="body" sz="quarter" idx="20" hasCustomPrompt="1"/>
          </p:nvPr>
        </p:nvSpPr>
        <p:spPr bwMode="auto">
          <a:xfrm>
            <a:off x="1511302" y="1112838"/>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1</a:t>
            </a:r>
            <a:endParaRPr/>
          </a:p>
        </p:txBody>
      </p:sp>
      <p:sp>
        <p:nvSpPr>
          <p:cNvPr id="53" name="Textplatzhalter 51"/>
          <p:cNvSpPr>
            <a:spLocks noGrp="1"/>
          </p:cNvSpPr>
          <p:nvPr>
            <p:ph type="body" sz="quarter" idx="21" hasCustomPrompt="1"/>
          </p:nvPr>
        </p:nvSpPr>
        <p:spPr bwMode="auto">
          <a:xfrm>
            <a:off x="3841630" y="1122854"/>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2</a:t>
            </a:r>
            <a:endParaRPr/>
          </a:p>
        </p:txBody>
      </p:sp>
      <p:sp>
        <p:nvSpPr>
          <p:cNvPr id="56" name="Textplatzhalter 51"/>
          <p:cNvSpPr>
            <a:spLocks noGrp="1"/>
          </p:cNvSpPr>
          <p:nvPr>
            <p:ph type="body" sz="quarter" idx="22" hasCustomPrompt="1"/>
          </p:nvPr>
        </p:nvSpPr>
        <p:spPr bwMode="auto">
          <a:xfrm>
            <a:off x="6211475" y="1106223"/>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3</a:t>
            </a:r>
            <a:endParaRPr/>
          </a:p>
        </p:txBody>
      </p:sp>
      <p:sp>
        <p:nvSpPr>
          <p:cNvPr id="57" name="Textplatzhalter 51"/>
          <p:cNvSpPr>
            <a:spLocks noGrp="1"/>
          </p:cNvSpPr>
          <p:nvPr>
            <p:ph type="body" sz="quarter" idx="23" hasCustomPrompt="1"/>
          </p:nvPr>
        </p:nvSpPr>
        <p:spPr bwMode="auto">
          <a:xfrm>
            <a:off x="8541803" y="1116239"/>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4</a:t>
            </a:r>
            <a:endParaRPr/>
          </a:p>
        </p:txBody>
      </p:sp>
      <p:sp>
        <p:nvSpPr>
          <p:cNvPr id="58" name="Textplatzhalter 51"/>
          <p:cNvSpPr>
            <a:spLocks noGrp="1"/>
          </p:cNvSpPr>
          <p:nvPr>
            <p:ph type="body" sz="quarter" idx="24" hasCustomPrompt="1"/>
          </p:nvPr>
        </p:nvSpPr>
        <p:spPr bwMode="auto">
          <a:xfrm>
            <a:off x="1521991" y="3359389"/>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5</a:t>
            </a:r>
            <a:endParaRPr/>
          </a:p>
        </p:txBody>
      </p:sp>
      <p:sp>
        <p:nvSpPr>
          <p:cNvPr id="59" name="Textplatzhalter 51"/>
          <p:cNvSpPr>
            <a:spLocks noGrp="1"/>
          </p:cNvSpPr>
          <p:nvPr>
            <p:ph type="body" sz="quarter" idx="25" hasCustomPrompt="1"/>
          </p:nvPr>
        </p:nvSpPr>
        <p:spPr bwMode="auto">
          <a:xfrm>
            <a:off x="3852319" y="3369405"/>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6</a:t>
            </a:r>
            <a:endParaRPr/>
          </a:p>
        </p:txBody>
      </p:sp>
      <p:sp>
        <p:nvSpPr>
          <p:cNvPr id="60" name="Textplatzhalter 51"/>
          <p:cNvSpPr>
            <a:spLocks noGrp="1"/>
          </p:cNvSpPr>
          <p:nvPr>
            <p:ph type="body" sz="quarter" idx="26" hasCustomPrompt="1"/>
          </p:nvPr>
        </p:nvSpPr>
        <p:spPr bwMode="auto">
          <a:xfrm>
            <a:off x="6222166" y="3352774"/>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7</a:t>
            </a:r>
            <a:endParaRPr/>
          </a:p>
        </p:txBody>
      </p:sp>
      <p:sp>
        <p:nvSpPr>
          <p:cNvPr id="61" name="Textplatzhalter 51"/>
          <p:cNvSpPr>
            <a:spLocks noGrp="1"/>
          </p:cNvSpPr>
          <p:nvPr>
            <p:ph type="body" sz="quarter" idx="27" hasCustomPrompt="1"/>
          </p:nvPr>
        </p:nvSpPr>
        <p:spPr bwMode="auto">
          <a:xfrm>
            <a:off x="8552494" y="3362790"/>
            <a:ext cx="2176132" cy="989012"/>
          </a:xfrm>
          <a:prstGeom prst="rect">
            <a:avLst/>
          </a:prstGeom>
        </p:spPr>
        <p:txBody>
          <a:bodyPr>
            <a:noAutofit/>
          </a:bodyPr>
          <a:lstStyle>
            <a:lvl1pPr marL="0" indent="0">
              <a:buNone/>
              <a:defRPr sz="3600" cap="all">
                <a:solidFill>
                  <a:schemeClr val="bg1"/>
                </a:solidFill>
              </a:defRPr>
            </a:lvl1pPr>
          </a:lstStyle>
          <a:p>
            <a:pPr lvl="0">
              <a:defRPr/>
            </a:pPr>
            <a:r>
              <a:rPr lang="de-DE"/>
              <a:t>Titel Thema 8</a:t>
            </a:r>
            <a:endParaRPr/>
          </a:p>
        </p:txBody>
      </p:sp>
    </p:spTree>
    <p:extLst>
      <p:ext uri="{BB962C8B-B14F-4D97-AF65-F5344CB8AC3E}">
        <p14:creationId xmlns:p14="http://schemas.microsoft.com/office/powerpoint/2010/main" val="2826632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preserve="1">
  <p:cSld name="Titelfolie PH Logo ROT">
    <p:spTree>
      <p:nvGrpSpPr>
        <p:cNvPr id="1" name=""/>
        <p:cNvGrpSpPr/>
        <p:nvPr/>
      </p:nvGrpSpPr>
      <p:grpSpPr bwMode="auto">
        <a:xfrm>
          <a:off x="0" y="0"/>
          <a:ext cx="0" cy="0"/>
          <a:chOff x="0" y="0"/>
          <a:chExt cx="0" cy="0"/>
        </a:xfrm>
      </p:grpSpPr>
      <p:sp>
        <p:nvSpPr>
          <p:cNvPr id="4" name="Titeltext"/>
          <p:cNvSpPr txBox="1">
            <a:spLocks noGrp="1"/>
          </p:cNvSpPr>
          <p:nvPr>
            <p:ph type="body" sz="half" idx="13"/>
          </p:nvPr>
        </p:nvSpPr>
        <p:spPr bwMode="auto">
          <a:xfrm>
            <a:off x="1085850" y="977801"/>
            <a:ext cx="10582275" cy="2129730"/>
          </a:xfrm>
          <a:prstGeom prst="rect">
            <a:avLst/>
          </a:prstGeom>
        </p:spPr>
        <p:txBody>
          <a:bodyPr anchor="b"/>
          <a:lstStyle>
            <a:lvl1pPr marL="0" indent="0">
              <a:spcBef>
                <a:spcPts val="0"/>
              </a:spcBef>
              <a:buSzTx/>
              <a:buNone/>
              <a:defRPr sz="3375" b="1">
                <a:solidFill>
                  <a:srgbClr val="BE342C"/>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sz="quarter" idx="14"/>
          </p:nvPr>
        </p:nvSpPr>
        <p:spPr bwMode="auto">
          <a:xfrm>
            <a:off x="1085850" y="3583038"/>
            <a:ext cx="10582275" cy="1437767"/>
          </a:xfrm>
          <a:prstGeom prst="rect">
            <a:avLst/>
          </a:prstGeom>
        </p:spPr>
        <p:txBody>
          <a:bodyPr/>
          <a:lstStyle>
            <a:lvl1pPr marL="0" indent="0">
              <a:spcBef>
                <a:spcPts val="1582"/>
              </a:spcBef>
              <a:buSzTx/>
              <a:buNone/>
              <a:defRPr sz="2373">
                <a:solidFill>
                  <a:srgbClr val="000000"/>
                </a:solidFill>
                <a:latin typeface="Arial"/>
                <a:ea typeface="Arial"/>
                <a:cs typeface="Arial"/>
              </a:defRPr>
            </a:lvl1pPr>
          </a:lstStyle>
          <a:p>
            <a:pPr lvl="0">
              <a:defRPr/>
            </a:pPr>
            <a:r>
              <a:rPr lang="de-DE"/>
              <a:t>Mastertextformat bearbeiten</a:t>
            </a:r>
          </a:p>
        </p:txBody>
      </p:sp>
      <p:pic>
        <p:nvPicPr>
          <p:cNvPr id="8" name="Pädagogische_Hochschule_Weingarten_logo.png"/>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014026" y="330708"/>
            <a:ext cx="1397920" cy="896901"/>
          </a:xfrm>
          <a:prstGeom prst="rect">
            <a:avLst/>
          </a:prstGeom>
          <a:ln w="12700">
            <a:miter lim="400000"/>
          </a:ln>
        </p:spPr>
      </p:pic>
      <p:grpSp>
        <p:nvGrpSpPr>
          <p:cNvPr id="9" name="Gruppieren"/>
          <p:cNvGrpSpPr/>
          <p:nvPr/>
        </p:nvGrpSpPr>
        <p:grpSpPr bwMode="auto">
          <a:xfrm>
            <a:off x="0" y="0"/>
            <a:ext cx="297001" cy="6857157"/>
            <a:chOff x="0" y="0"/>
            <a:chExt cx="396000" cy="13003200"/>
          </a:xfrm>
        </p:grpSpPr>
        <p:sp>
          <p:nvSpPr>
            <p:cNvPr id="10"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11"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12"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3"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4"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spTree>
    <p:extLst>
      <p:ext uri="{BB962C8B-B14F-4D97-AF65-F5344CB8AC3E}">
        <p14:creationId xmlns:p14="http://schemas.microsoft.com/office/powerpoint/2010/main" val="3095802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preserve="1">
  <p:cSld name="Inhaltsfolie TEXT ROT">
    <p:spTree>
      <p:nvGrpSpPr>
        <p:cNvPr id="1" name=""/>
        <p:cNvGrpSpPr/>
        <p:nvPr/>
      </p:nvGrpSpPr>
      <p:grpSpPr bwMode="auto">
        <a:xfrm>
          <a:off x="0" y="0"/>
          <a:ext cx="0" cy="0"/>
          <a:chOff x="0" y="0"/>
          <a:chExt cx="0" cy="0"/>
        </a:xfrm>
      </p:grpSpPr>
      <p:sp>
        <p:nvSpPr>
          <p:cNvPr id="4" name="Titeltext"/>
          <p:cNvSpPr txBox="1">
            <a:spLocks noGrp="1"/>
          </p:cNvSpPr>
          <p:nvPr>
            <p:ph type="body" sz="quarter" idx="13"/>
          </p:nvPr>
        </p:nvSpPr>
        <p:spPr bwMode="auto">
          <a:xfrm>
            <a:off x="1085850" y="418579"/>
            <a:ext cx="9147175" cy="930920"/>
          </a:xfrm>
          <a:prstGeom prst="rect">
            <a:avLst/>
          </a:prstGeom>
        </p:spPr>
        <p:txBody>
          <a:bodyPr anchor="ctr"/>
          <a:lstStyle>
            <a:lvl1pPr marL="0" indent="0">
              <a:spcBef>
                <a:spcPts val="0"/>
              </a:spcBef>
              <a:buSzTx/>
              <a:buNone/>
              <a:defRPr sz="2531" b="1">
                <a:solidFill>
                  <a:srgbClr val="BE342C"/>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idx="14"/>
          </p:nvPr>
        </p:nvSpPr>
        <p:spPr bwMode="auto">
          <a:xfrm>
            <a:off x="1085850" y="1640830"/>
            <a:ext cx="10582275" cy="4621113"/>
          </a:xfrm>
          <a:prstGeom prst="rect">
            <a:avLst/>
          </a:prstGeom>
        </p:spPr>
        <p:txBody>
          <a:bodyPr>
            <a:normAutofit/>
          </a:bodyPr>
          <a:lstStyle>
            <a:lvl1pPr marL="0" indent="0">
              <a:lnSpc>
                <a:spcPct val="120000"/>
              </a:lnSpc>
              <a:spcBef>
                <a:spcPts val="1200"/>
              </a:spcBef>
              <a:buSzTx/>
              <a:buNone/>
              <a:defRPr sz="2400">
                <a:solidFill>
                  <a:schemeClr val="tx1"/>
                </a:solidFill>
                <a:latin typeface="Arial"/>
                <a:ea typeface="Arial"/>
                <a:cs typeface="Arial"/>
              </a:defRPr>
            </a:lvl1pPr>
            <a:lvl2pPr marL="267868" indent="-267868">
              <a:spcBef>
                <a:spcPts val="1200"/>
              </a:spcBef>
              <a:defRPr sz="2400">
                <a:solidFill>
                  <a:schemeClr val="tx1"/>
                </a:solidFill>
                <a:latin typeface="Arial"/>
                <a:ea typeface="Arial"/>
                <a:cs typeface="Arial"/>
              </a:defRPr>
            </a:lvl2pPr>
            <a:lvl3pPr marL="532800" indent="-267868">
              <a:spcBef>
                <a:spcPts val="1200"/>
              </a:spcBef>
              <a:defRPr sz="2400">
                <a:solidFill>
                  <a:schemeClr val="tx1"/>
                </a:solidFill>
                <a:latin typeface="Arial"/>
                <a:ea typeface="Arial"/>
                <a:cs typeface="Arial"/>
              </a:defRPr>
            </a:lvl3pPr>
            <a:lvl4pPr marL="799200" indent="-266400">
              <a:spcBef>
                <a:spcPts val="1200"/>
              </a:spcBef>
              <a:defRPr sz="2400">
                <a:solidFill>
                  <a:schemeClr val="tx1"/>
                </a:solidFill>
                <a:latin typeface="Arial"/>
                <a:ea typeface="Arial"/>
                <a:cs typeface="Arial"/>
              </a:defRPr>
            </a:lvl4pPr>
            <a:lvl5pPr marL="1065600" indent="-266400">
              <a:spcBef>
                <a:spcPts val="1200"/>
              </a:spcBef>
              <a:defRPr sz="2400">
                <a:solidFill>
                  <a:schemeClr val="tx1"/>
                </a:solidFill>
                <a:latin typeface="Arial"/>
                <a:ea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dirty="0"/>
          </a:p>
        </p:txBody>
      </p:sp>
      <p:grpSp>
        <p:nvGrpSpPr>
          <p:cNvPr id="7" name="Gruppieren"/>
          <p:cNvGrpSpPr/>
          <p:nvPr/>
        </p:nvGrpSpPr>
        <p:grpSpPr bwMode="auto">
          <a:xfrm>
            <a:off x="0" y="0"/>
            <a:ext cx="297001" cy="6857157"/>
            <a:chOff x="0" y="0"/>
            <a:chExt cx="396000" cy="13003200"/>
          </a:xfrm>
        </p:grpSpPr>
        <p:sp>
          <p:nvSpPr>
            <p:cNvPr id="8"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9"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10"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1"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2"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pic>
        <p:nvPicPr>
          <p:cNvPr id="13" name="ph-kringel-rot.gif">
            <a:extLst>
              <a:ext uri="{FF2B5EF4-FFF2-40B4-BE49-F238E27FC236}">
                <a16:creationId xmlns:a16="http://schemas.microsoft.com/office/drawing/2014/main" id="{18924084-6D9D-43B4-9F28-F18F1EEA4C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233025" y="214312"/>
            <a:ext cx="1536699" cy="971104"/>
          </a:xfrm>
          <a:prstGeom prst="rect">
            <a:avLst/>
          </a:prstGeom>
          <a:ln w="12700">
            <a:miter lim="400000"/>
          </a:ln>
        </p:spPr>
      </p:pic>
      <p:pic>
        <p:nvPicPr>
          <p:cNvPr id="14" name="Grafik 13">
            <a:extLst>
              <a:ext uri="{FF2B5EF4-FFF2-40B4-BE49-F238E27FC236}">
                <a16:creationId xmlns:a16="http://schemas.microsoft.com/office/drawing/2014/main" id="{0B87359C-CFC9-49A3-90E9-36BCC27E1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85402" y="725523"/>
            <a:ext cx="887226" cy="687600"/>
          </a:xfrm>
          <a:prstGeom prst="rect">
            <a:avLst/>
          </a:prstGeom>
        </p:spPr>
      </p:pic>
      <p:sp>
        <p:nvSpPr>
          <p:cNvPr id="15" name="Textplatzhalter 2">
            <a:extLst>
              <a:ext uri="{FF2B5EF4-FFF2-40B4-BE49-F238E27FC236}">
                <a16:creationId xmlns:a16="http://schemas.microsoft.com/office/drawing/2014/main" id="{65B807FA-7333-4D60-BB33-DECEEFA0674C}"/>
              </a:ext>
            </a:extLst>
          </p:cNvPr>
          <p:cNvSpPr>
            <a:spLocks noGrp="1"/>
          </p:cNvSpPr>
          <p:nvPr>
            <p:ph type="body" sz="quarter" idx="15"/>
          </p:nvPr>
        </p:nvSpPr>
        <p:spPr bwMode="auto">
          <a:xfrm>
            <a:off x="1992086" y="6536092"/>
            <a:ext cx="8769802" cy="138968"/>
          </a:xfrm>
        </p:spPr>
        <p:txBody>
          <a:bodyPr/>
          <a:lstStyle>
            <a:lvl1pPr marL="0" indent="0" algn="ctr">
              <a:buFontTx/>
              <a:buNone/>
              <a:defRPr sz="738">
                <a:latin typeface="Arial" panose="020B0604020202020204" pitchFamily="34" charset="0"/>
                <a:cs typeface="Arial" panose="020B0604020202020204" pitchFamily="34" charset="0"/>
              </a:defRPr>
            </a:lvl1pPr>
            <a:lvl3pPr marL="468769" indent="0">
              <a:buNone/>
              <a:defRPr/>
            </a:lvl3pPr>
          </a:lstStyle>
          <a:p>
            <a:pPr lvl="0"/>
            <a:r>
              <a:rPr lang="de-DE"/>
              <a:t>Mastertextformat bearbeiten</a:t>
            </a:r>
          </a:p>
        </p:txBody>
      </p:sp>
    </p:spTree>
    <p:extLst>
      <p:ext uri="{BB962C8B-B14F-4D97-AF65-F5344CB8AC3E}">
        <p14:creationId xmlns:p14="http://schemas.microsoft.com/office/powerpoint/2010/main" val="1263652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preserve="1">
  <p:cSld name="Inhaltsfolie TEXT SCHWARZ">
    <p:spTree>
      <p:nvGrpSpPr>
        <p:cNvPr id="1" name=""/>
        <p:cNvGrpSpPr/>
        <p:nvPr/>
      </p:nvGrpSpPr>
      <p:grpSpPr bwMode="auto">
        <a:xfrm>
          <a:off x="0" y="0"/>
          <a:ext cx="0" cy="0"/>
          <a:chOff x="0" y="0"/>
          <a:chExt cx="0" cy="0"/>
        </a:xfrm>
      </p:grpSpPr>
      <p:sp>
        <p:nvSpPr>
          <p:cNvPr id="4" name="Titeltext"/>
          <p:cNvSpPr txBox="1">
            <a:spLocks noGrp="1"/>
          </p:cNvSpPr>
          <p:nvPr>
            <p:ph type="body" sz="quarter" idx="13"/>
          </p:nvPr>
        </p:nvSpPr>
        <p:spPr bwMode="auto">
          <a:xfrm>
            <a:off x="1085851" y="418579"/>
            <a:ext cx="9147174" cy="930920"/>
          </a:xfrm>
          <a:prstGeom prst="rect">
            <a:avLst/>
          </a:prstGeom>
        </p:spPr>
        <p:txBody>
          <a:bodyPr anchor="ctr"/>
          <a:lstStyle>
            <a:lvl1pPr marL="0" indent="0">
              <a:spcBef>
                <a:spcPts val="0"/>
              </a:spcBef>
              <a:buSzTx/>
              <a:buNone/>
              <a:defRPr sz="2531" b="1">
                <a:solidFill>
                  <a:srgbClr val="000000"/>
                </a:solidFill>
                <a:latin typeface="Arial"/>
                <a:ea typeface="Arial"/>
                <a:cs typeface="Arial"/>
              </a:defRPr>
            </a:lvl1pPr>
          </a:lstStyle>
          <a:p>
            <a:pPr lvl="0">
              <a:defRPr/>
            </a:pPr>
            <a:r>
              <a:rPr lang="de-DE"/>
              <a:t>Mastertextformat bearbeiten</a:t>
            </a:r>
          </a:p>
        </p:txBody>
      </p:sp>
      <p:sp>
        <p:nvSpPr>
          <p:cNvPr id="5" name="Textebene 1…"/>
          <p:cNvSpPr txBox="1">
            <a:spLocks noGrp="1"/>
          </p:cNvSpPr>
          <p:nvPr>
            <p:ph type="body" idx="14"/>
          </p:nvPr>
        </p:nvSpPr>
        <p:spPr bwMode="auto">
          <a:xfrm>
            <a:off x="1085850" y="1640830"/>
            <a:ext cx="10582275" cy="4621113"/>
          </a:xfrm>
          <a:prstGeom prst="rect">
            <a:avLst/>
          </a:prstGeom>
        </p:spPr>
        <p:txBody>
          <a:bodyPr>
            <a:normAutofit/>
          </a:bodyPr>
          <a:lstStyle>
            <a:lvl1pPr marL="0" marR="0" indent="0" algn="l" defTabSz="408499" eaLnBrk="1" fontAlgn="auto" latinLnBrk="0" hangingPunct="1">
              <a:lnSpc>
                <a:spcPct val="100000"/>
              </a:lnSpc>
              <a:spcBef>
                <a:spcPts val="1200"/>
              </a:spcBef>
              <a:spcAft>
                <a:spcPts val="0"/>
              </a:spcAft>
              <a:buClrTx/>
              <a:buSzPct val="100000"/>
              <a:buFontTx/>
              <a:buNone/>
              <a:tabLst/>
              <a:defRPr sz="2400">
                <a:solidFill>
                  <a:schemeClr val="tx1"/>
                </a:solidFill>
                <a:latin typeface="Arial"/>
                <a:ea typeface="Arial"/>
                <a:cs typeface="Arial"/>
              </a:defRPr>
            </a:lvl1pPr>
            <a:lvl2pPr marL="375016" marR="0" indent="-140631" algn="l" defTabSz="408499" eaLnBrk="1" fontAlgn="auto" latinLnBrk="0" hangingPunct="1">
              <a:lnSpc>
                <a:spcPct val="100000"/>
              </a:lnSpc>
              <a:spcBef>
                <a:spcPts val="1200"/>
              </a:spcBef>
              <a:spcAft>
                <a:spcPts val="0"/>
              </a:spcAft>
              <a:buClrTx/>
              <a:buSzPct val="100000"/>
              <a:buFontTx/>
              <a:buChar char="•"/>
              <a:tabLst/>
              <a:defRPr sz="2400">
                <a:solidFill>
                  <a:schemeClr val="tx1"/>
                </a:solidFill>
                <a:latin typeface="Arial"/>
                <a:ea typeface="Arial"/>
                <a:cs typeface="Arial"/>
              </a:defRPr>
            </a:lvl2pPr>
            <a:lvl3pPr marL="609400" marR="0" indent="-140631" algn="l" defTabSz="408499" eaLnBrk="1" fontAlgn="auto" latinLnBrk="0" hangingPunct="1">
              <a:lnSpc>
                <a:spcPct val="100000"/>
              </a:lnSpc>
              <a:spcBef>
                <a:spcPts val="1200"/>
              </a:spcBef>
              <a:spcAft>
                <a:spcPts val="0"/>
              </a:spcAft>
              <a:buClrTx/>
              <a:buSzPct val="100000"/>
              <a:buFontTx/>
              <a:buChar char="•"/>
              <a:tabLst/>
              <a:defRPr sz="2400">
                <a:solidFill>
                  <a:schemeClr val="tx1"/>
                </a:solidFill>
                <a:latin typeface="Arial"/>
                <a:ea typeface="Arial"/>
                <a:cs typeface="Arial"/>
              </a:defRPr>
            </a:lvl3pPr>
            <a:lvl4pPr marL="843785" marR="0" indent="-140631" algn="l" defTabSz="408499" eaLnBrk="1" fontAlgn="auto" latinLnBrk="0" hangingPunct="1">
              <a:lnSpc>
                <a:spcPct val="100000"/>
              </a:lnSpc>
              <a:spcBef>
                <a:spcPts val="1200"/>
              </a:spcBef>
              <a:spcAft>
                <a:spcPts val="0"/>
              </a:spcAft>
              <a:buClrTx/>
              <a:buSzPct val="100000"/>
              <a:buFontTx/>
              <a:buChar char="•"/>
              <a:tabLst/>
              <a:defRPr sz="2400">
                <a:solidFill>
                  <a:schemeClr val="tx1"/>
                </a:solidFill>
                <a:latin typeface="Arial"/>
                <a:ea typeface="Arial"/>
                <a:cs typeface="Arial"/>
              </a:defRPr>
            </a:lvl4pPr>
            <a:lvl5pPr marL="1078170" marR="0" indent="-266400" algn="l" defTabSz="408499" eaLnBrk="1" fontAlgn="auto" latinLnBrk="0" hangingPunct="1">
              <a:lnSpc>
                <a:spcPct val="100000"/>
              </a:lnSpc>
              <a:spcBef>
                <a:spcPts val="1200"/>
              </a:spcBef>
              <a:spcAft>
                <a:spcPts val="0"/>
              </a:spcAft>
              <a:buClrTx/>
              <a:buSzPct val="100000"/>
              <a:buFontTx/>
              <a:buChar char="•"/>
              <a:tabLst/>
              <a:defRPr sz="2400">
                <a:solidFill>
                  <a:schemeClr val="tx1"/>
                </a:solidFill>
                <a:latin typeface="Arial"/>
                <a:ea typeface="Arial"/>
                <a:cs typeface="Arial"/>
              </a:defRPr>
            </a:lvl5pPr>
          </a:lstStyle>
          <a:p>
            <a:pPr marL="140631" marR="0" lvl="0" indent="-140631" algn="l" defTabSz="408499" eaLnBrk="1" fontAlgn="auto" latinLnBrk="0" hangingPunct="1">
              <a:lnSpc>
                <a:spcPct val="100000"/>
              </a:lnSpc>
              <a:spcBef>
                <a:spcPts val="1200"/>
              </a:spcBef>
              <a:spcAft>
                <a:spcPts val="0"/>
              </a:spcAft>
              <a:buClrTx/>
              <a:buSzPct val="100000"/>
              <a:buFontTx/>
              <a:buChar char="•"/>
              <a:tabLst/>
              <a:defRPr/>
            </a:pPr>
            <a:r>
              <a:rPr kumimoji="0" lang="de-DE" sz="2000" b="0" i="0" u="none" strike="noStrike" kern="0" cap="none" spc="0" normalizeH="0" baseline="0" noProof="0">
                <a:ln>
                  <a:noFill/>
                </a:ln>
                <a:solidFill>
                  <a:srgbClr val="747474"/>
                </a:solidFill>
                <a:effectLst/>
                <a:uLnTx/>
                <a:uFillTx/>
                <a:latin typeface="Arial" panose="020B0604020202020204" pitchFamily="34" charset="0"/>
                <a:cs typeface="Arial" panose="020B0604020202020204" pitchFamily="34" charset="0"/>
              </a:rPr>
              <a:t>Mastertextformat bearbeiten</a:t>
            </a:r>
          </a:p>
          <a:p>
            <a:pPr marL="140631" marR="0" lvl="1" indent="-140631" algn="l" defTabSz="408499" eaLnBrk="1" fontAlgn="auto" latinLnBrk="0" hangingPunct="1">
              <a:lnSpc>
                <a:spcPct val="100000"/>
              </a:lnSpc>
              <a:spcBef>
                <a:spcPts val="1200"/>
              </a:spcBef>
              <a:spcAft>
                <a:spcPts val="0"/>
              </a:spcAft>
              <a:buClrTx/>
              <a:buSzPct val="100000"/>
              <a:buFontTx/>
              <a:buChar char="•"/>
              <a:tabLst/>
              <a:defRPr/>
            </a:pPr>
            <a:r>
              <a:rPr kumimoji="0" lang="de-DE" sz="2000" b="0" i="0" u="none" strike="noStrike" kern="0" cap="none" spc="0" normalizeH="0" baseline="0" noProof="0">
                <a:ln>
                  <a:noFill/>
                </a:ln>
                <a:solidFill>
                  <a:srgbClr val="747474"/>
                </a:solidFill>
                <a:effectLst/>
                <a:uLnTx/>
                <a:uFillTx/>
                <a:latin typeface="Arial" panose="020B0604020202020204" pitchFamily="34" charset="0"/>
                <a:cs typeface="Arial" panose="020B0604020202020204" pitchFamily="34" charset="0"/>
              </a:rPr>
              <a:t>Zweite Ebene</a:t>
            </a:r>
          </a:p>
          <a:p>
            <a:pPr marL="140631" marR="0" lvl="2" indent="-140631" algn="l" defTabSz="408499" eaLnBrk="1" fontAlgn="auto" latinLnBrk="0" hangingPunct="1">
              <a:lnSpc>
                <a:spcPct val="100000"/>
              </a:lnSpc>
              <a:spcBef>
                <a:spcPts val="1200"/>
              </a:spcBef>
              <a:spcAft>
                <a:spcPts val="0"/>
              </a:spcAft>
              <a:buClrTx/>
              <a:buSzPct val="100000"/>
              <a:buFontTx/>
              <a:buChar char="•"/>
              <a:tabLst/>
              <a:defRPr/>
            </a:pPr>
            <a:r>
              <a:rPr kumimoji="0" lang="de-DE" sz="2000" b="0" i="0" u="none" strike="noStrike" kern="0" cap="none" spc="0" normalizeH="0" baseline="0" noProof="0">
                <a:ln>
                  <a:noFill/>
                </a:ln>
                <a:solidFill>
                  <a:srgbClr val="747474"/>
                </a:solidFill>
                <a:effectLst/>
                <a:uLnTx/>
                <a:uFillTx/>
                <a:latin typeface="Arial" panose="020B0604020202020204" pitchFamily="34" charset="0"/>
                <a:cs typeface="Arial" panose="020B0604020202020204" pitchFamily="34" charset="0"/>
              </a:rPr>
              <a:t>Dritte Ebene</a:t>
            </a:r>
          </a:p>
          <a:p>
            <a:pPr marL="140631" marR="0" lvl="3" indent="-140631" algn="l" defTabSz="408499" eaLnBrk="1" fontAlgn="auto" latinLnBrk="0" hangingPunct="1">
              <a:lnSpc>
                <a:spcPct val="100000"/>
              </a:lnSpc>
              <a:spcBef>
                <a:spcPts val="1200"/>
              </a:spcBef>
              <a:spcAft>
                <a:spcPts val="0"/>
              </a:spcAft>
              <a:buClrTx/>
              <a:buSzPct val="100000"/>
              <a:buFontTx/>
              <a:buChar char="•"/>
              <a:tabLst/>
              <a:defRPr/>
            </a:pPr>
            <a:r>
              <a:rPr kumimoji="0" lang="de-DE" sz="2000" b="0" i="0" u="none" strike="noStrike" kern="0" cap="none" spc="0" normalizeH="0" baseline="0" noProof="0">
                <a:ln>
                  <a:noFill/>
                </a:ln>
                <a:solidFill>
                  <a:srgbClr val="747474"/>
                </a:solidFill>
                <a:effectLst/>
                <a:uLnTx/>
                <a:uFillTx/>
                <a:latin typeface="Arial" panose="020B0604020202020204" pitchFamily="34" charset="0"/>
                <a:cs typeface="Arial" panose="020B0604020202020204" pitchFamily="34" charset="0"/>
              </a:rPr>
              <a:t>Vierte Ebene</a:t>
            </a:r>
          </a:p>
          <a:p>
            <a:pPr marL="140631" marR="0" lvl="4" indent="-140631" algn="l" defTabSz="408499" eaLnBrk="1" fontAlgn="auto" latinLnBrk="0" hangingPunct="1">
              <a:lnSpc>
                <a:spcPct val="100000"/>
              </a:lnSpc>
              <a:spcBef>
                <a:spcPts val="1200"/>
              </a:spcBef>
              <a:spcAft>
                <a:spcPts val="0"/>
              </a:spcAft>
              <a:buClrTx/>
              <a:buSzPct val="100000"/>
              <a:buFontTx/>
              <a:buChar char="•"/>
              <a:tabLst/>
              <a:defRPr/>
            </a:pPr>
            <a:r>
              <a:rPr kumimoji="0" lang="de-DE" sz="2000" b="0" i="0" u="none" strike="noStrike" kern="0" cap="none" spc="0" normalizeH="0" baseline="0" noProof="0">
                <a:ln>
                  <a:noFill/>
                </a:ln>
                <a:solidFill>
                  <a:srgbClr val="747474"/>
                </a:solidFill>
                <a:effectLst/>
                <a:uLnTx/>
                <a:uFillTx/>
                <a:latin typeface="Arial" panose="020B0604020202020204" pitchFamily="34" charset="0"/>
                <a:cs typeface="Arial" panose="020B0604020202020204" pitchFamily="34" charset="0"/>
              </a:rPr>
              <a:t>Fünfte Ebene</a:t>
            </a:r>
            <a:endParaRPr kumimoji="0" lang="de-DE" sz="2000" b="0" i="0" u="none" strike="noStrike" kern="0" cap="none" spc="0" normalizeH="0" baseline="0" noProof="0" dirty="0">
              <a:ln>
                <a:noFill/>
              </a:ln>
              <a:solidFill>
                <a:srgbClr val="747474"/>
              </a:solidFill>
              <a:effectLst/>
              <a:uLnTx/>
              <a:uFillTx/>
              <a:latin typeface="Arial" panose="020B0604020202020204" pitchFamily="34" charset="0"/>
              <a:cs typeface="Arial" panose="020B0604020202020204" pitchFamily="34" charset="0"/>
            </a:endParaRPr>
          </a:p>
        </p:txBody>
      </p:sp>
      <p:sp>
        <p:nvSpPr>
          <p:cNvPr id="12" name="Foliennummer"/>
          <p:cNvSpPr txBox="1">
            <a:spLocks noGrp="1"/>
          </p:cNvSpPr>
          <p:nvPr>
            <p:ph type="sldNum" sz="quarter" idx="2"/>
          </p:nvPr>
        </p:nvSpPr>
        <p:spPr bwMode="auto">
          <a:prstGeom prst="rect">
            <a:avLst/>
          </a:prstGeom>
        </p:spPr>
        <p:txBody>
          <a:bodyPr/>
          <a:lstStyle/>
          <a:p>
            <a:fld id="{5A979991-F455-4D85-A0D0-D7EDD87B632D}" type="slidenum">
              <a:rPr lang="de-DE" smtClean="0"/>
              <a:t>‹Nr.›</a:t>
            </a:fld>
            <a:endParaRPr lang="de-DE"/>
          </a:p>
        </p:txBody>
      </p:sp>
      <p:sp>
        <p:nvSpPr>
          <p:cNvPr id="3" name="Textplatzhalter 2">
            <a:extLst>
              <a:ext uri="{FF2B5EF4-FFF2-40B4-BE49-F238E27FC236}">
                <a16:creationId xmlns:a16="http://schemas.microsoft.com/office/drawing/2014/main" id="{663368C4-1F03-4761-8580-531EE9F907DB}"/>
              </a:ext>
            </a:extLst>
          </p:cNvPr>
          <p:cNvSpPr>
            <a:spLocks noGrp="1"/>
          </p:cNvSpPr>
          <p:nvPr>
            <p:ph type="body" sz="quarter" idx="15"/>
          </p:nvPr>
        </p:nvSpPr>
        <p:spPr>
          <a:xfrm>
            <a:off x="1992086" y="6536092"/>
            <a:ext cx="8769802" cy="138968"/>
          </a:xfrm>
        </p:spPr>
        <p:txBody>
          <a:bodyPr/>
          <a:lstStyle>
            <a:lvl1pPr marL="0" indent="0" algn="ctr">
              <a:buFontTx/>
              <a:buNone/>
              <a:defRPr sz="738">
                <a:latin typeface="Arial" panose="020B0604020202020204" pitchFamily="34" charset="0"/>
                <a:cs typeface="Arial" panose="020B0604020202020204" pitchFamily="34" charset="0"/>
              </a:defRPr>
            </a:lvl1pPr>
            <a:lvl3pPr marL="468769" indent="0">
              <a:buNone/>
              <a:defRPr/>
            </a:lvl3pPr>
          </a:lstStyle>
          <a:p>
            <a:pPr lvl="0"/>
            <a:r>
              <a:rPr lang="de-DE"/>
              <a:t>Mastertextformat bearbeiten</a:t>
            </a:r>
          </a:p>
        </p:txBody>
      </p:sp>
      <p:pic>
        <p:nvPicPr>
          <p:cNvPr id="13" name="ph-kringel-rot.gif">
            <a:extLst>
              <a:ext uri="{FF2B5EF4-FFF2-40B4-BE49-F238E27FC236}">
                <a16:creationId xmlns:a16="http://schemas.microsoft.com/office/drawing/2014/main" id="{B0A82CF4-F268-4521-B58B-191A44625F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233025" y="214312"/>
            <a:ext cx="1536699" cy="971104"/>
          </a:xfrm>
          <a:prstGeom prst="rect">
            <a:avLst/>
          </a:prstGeom>
          <a:ln w="12700">
            <a:miter lim="400000"/>
          </a:ln>
        </p:spPr>
      </p:pic>
      <p:pic>
        <p:nvPicPr>
          <p:cNvPr id="14" name="Grafik 13">
            <a:extLst>
              <a:ext uri="{FF2B5EF4-FFF2-40B4-BE49-F238E27FC236}">
                <a16:creationId xmlns:a16="http://schemas.microsoft.com/office/drawing/2014/main" id="{178E093A-9B7F-4ED4-AA42-02556D52C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85402" y="725523"/>
            <a:ext cx="887226" cy="687600"/>
          </a:xfrm>
          <a:prstGeom prst="rect">
            <a:avLst/>
          </a:prstGeom>
        </p:spPr>
      </p:pic>
    </p:spTree>
    <p:extLst>
      <p:ext uri="{BB962C8B-B14F-4D97-AF65-F5344CB8AC3E}">
        <p14:creationId xmlns:p14="http://schemas.microsoft.com/office/powerpoint/2010/main" val="737704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p:cSld name="1_Titelfolie">
    <p:spTree>
      <p:nvGrpSpPr>
        <p:cNvPr id="1" name=""/>
        <p:cNvGrpSpPr/>
        <p:nvPr/>
      </p:nvGrpSpPr>
      <p:grpSpPr bwMode="auto">
        <a:xfrm>
          <a:off x="0" y="0"/>
          <a:ext cx="0" cy="0"/>
          <a:chOff x="0" y="0"/>
          <a:chExt cx="0" cy="0"/>
        </a:xfrm>
      </p:grpSpPr>
      <p:sp>
        <p:nvSpPr>
          <p:cNvPr id="15" name="Titel 14"/>
          <p:cNvSpPr>
            <a:spLocks noGrp="1"/>
          </p:cNvSpPr>
          <p:nvPr>
            <p:ph type="title" hasCustomPrompt="1"/>
          </p:nvPr>
        </p:nvSpPr>
        <p:spPr bwMode="auto">
          <a:xfrm>
            <a:off x="1521127" y="2653131"/>
            <a:ext cx="9158376" cy="1325563"/>
          </a:xfrm>
          <a:prstGeom prst="rect">
            <a:avLst/>
          </a:prstGeom>
        </p:spPr>
        <p:txBody>
          <a:bodyPr>
            <a:noAutofit/>
          </a:bodyPr>
          <a:lstStyle>
            <a:lvl1pPr algn="ctr">
              <a:defRPr sz="6000" cap="all">
                <a:solidFill>
                  <a:schemeClr val="bg1"/>
                </a:solidFill>
                <a:latin typeface="+mj-lt"/>
              </a:defRPr>
            </a:lvl1pPr>
          </a:lstStyle>
          <a:p>
            <a:pPr>
              <a:defRPr/>
            </a:pPr>
            <a:r>
              <a:rPr lang="de-DE"/>
              <a:t>Titel</a:t>
            </a:r>
            <a:endParaRPr/>
          </a:p>
        </p:txBody>
      </p:sp>
    </p:spTree>
    <p:extLst>
      <p:ext uri="{BB962C8B-B14F-4D97-AF65-F5344CB8AC3E}">
        <p14:creationId xmlns:p14="http://schemas.microsoft.com/office/powerpoint/2010/main" val="4229125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2_leer">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985656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folie Allgeme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82EB8873-F4FD-7F95-2153-FB2CC490DFE8}"/>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11263001 w 12192000"/>
              <a:gd name="connsiteY5" fmla="*/ 484125 h 6858000"/>
              <a:gd name="connsiteX6" fmla="*/ 9750526 w 12192000"/>
              <a:gd name="connsiteY6" fmla="*/ 1988092 h 6858000"/>
              <a:gd name="connsiteX7" fmla="*/ 9750526 w 12192000"/>
              <a:gd name="connsiteY7" fmla="*/ 6372698 h 6858000"/>
              <a:gd name="connsiteX8" fmla="*/ 11263001 w 12192000"/>
              <a:gd name="connsiteY8" fmla="*/ 4868731 h 6858000"/>
              <a:gd name="connsiteX9" fmla="*/ 11263001 w 12192000"/>
              <a:gd name="connsiteY9" fmla="*/ 484125 h 6858000"/>
              <a:gd name="connsiteX10" fmla="*/ 7986763 w 12192000"/>
              <a:gd name="connsiteY10" fmla="*/ 1988092 h 6858000"/>
              <a:gd name="connsiteX11" fmla="*/ 7986763 w 12192000"/>
              <a:gd name="connsiteY11" fmla="*/ 4869909 h 6858000"/>
              <a:gd name="connsiteX12" fmla="*/ 9499238 w 12192000"/>
              <a:gd name="connsiteY12" fmla="*/ 6373877 h 6858000"/>
              <a:gd name="connsiteX13" fmla="*/ 9499238 w 12192000"/>
              <a:gd name="connsiteY13" fmla="*/ 1988092 h 6858000"/>
              <a:gd name="connsiteX14" fmla="*/ 7986763 w 12192000"/>
              <a:gd name="connsiteY14" fmla="*/ 19880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0" y="0"/>
                </a:moveTo>
                <a:lnTo>
                  <a:pt x="12192000" y="0"/>
                </a:lnTo>
                <a:lnTo>
                  <a:pt x="12192000" y="6858000"/>
                </a:lnTo>
                <a:lnTo>
                  <a:pt x="0" y="6858000"/>
                </a:lnTo>
                <a:lnTo>
                  <a:pt x="0" y="0"/>
                </a:lnTo>
                <a:close/>
                <a:moveTo>
                  <a:pt x="11263001" y="484125"/>
                </a:moveTo>
                <a:cubicBezTo>
                  <a:pt x="10428532" y="484125"/>
                  <a:pt x="9750526" y="1157139"/>
                  <a:pt x="9750526" y="1988092"/>
                </a:cubicBezTo>
                <a:lnTo>
                  <a:pt x="9750526" y="6372698"/>
                </a:lnTo>
                <a:cubicBezTo>
                  <a:pt x="10584994" y="6372698"/>
                  <a:pt x="11263001" y="5699685"/>
                  <a:pt x="11263001" y="4868731"/>
                </a:cubicBezTo>
                <a:lnTo>
                  <a:pt x="11263001" y="484125"/>
                </a:lnTo>
                <a:close/>
                <a:moveTo>
                  <a:pt x="7986763" y="1988092"/>
                </a:moveTo>
                <a:lnTo>
                  <a:pt x="7986763" y="4869909"/>
                </a:lnTo>
                <a:cubicBezTo>
                  <a:pt x="7986763" y="5699685"/>
                  <a:pt x="8663583" y="6373877"/>
                  <a:pt x="9499238" y="6373877"/>
                </a:cubicBezTo>
                <a:lnTo>
                  <a:pt x="9499238" y="1988092"/>
                </a:lnTo>
                <a:lnTo>
                  <a:pt x="7986763" y="1988092"/>
                </a:lnTo>
                <a:close/>
              </a:path>
            </a:pathLst>
          </a:custGeom>
          <a:gradFill>
            <a:gsLst>
              <a:gs pos="0">
                <a:schemeClr val="accent1">
                  <a:lumMod val="50000"/>
                </a:schemeClr>
              </a:gs>
              <a:gs pos="100000">
                <a:schemeClr val="accent1"/>
              </a:gs>
            </a:gsLst>
            <a:lin ang="18900000" scaled="1"/>
          </a:gradFill>
          <a:ln w="0" cap="flat">
            <a:noFill/>
            <a:prstDash val="solid"/>
            <a:miter/>
          </a:ln>
        </p:spPr>
        <p:txBody>
          <a:bodyPr wrap="square" rtlCol="0" anchor="ctr">
            <a:noAutofit/>
          </a:bodyPr>
          <a:lstStyle/>
          <a:p>
            <a:endParaRPr lang="de-DE" dirty="0"/>
          </a:p>
        </p:txBody>
      </p:sp>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1666875" y="1988092"/>
            <a:ext cx="4302124" cy="2947308"/>
          </a:xfrm>
        </p:spPr>
        <p:txBody>
          <a:bodyPr lIns="0" tIns="0" rIns="0" bIns="0" anchor="b" anchorCtr="0">
            <a:norm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1666874" y="4935400"/>
            <a:ext cx="4302125" cy="1193938"/>
          </a:xfrm>
          <a:prstGeom prst="rect">
            <a:avLst/>
          </a:prstGeom>
        </p:spPr>
        <p:txBody>
          <a:bodyPr lIns="0" tIns="0" rIns="0" bIns="0" anchor="b">
            <a:noAutofit/>
          </a:bodyPr>
          <a:lstStyle>
            <a:lvl1pPr marL="0" indent="0" algn="l">
              <a:spcBef>
                <a:spcPts val="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 name="Freihandform 1">
            <a:extLst>
              <a:ext uri="{FF2B5EF4-FFF2-40B4-BE49-F238E27FC236}">
                <a16:creationId xmlns:a16="http://schemas.microsoft.com/office/drawing/2014/main" id="{BCA64A60-A16D-8222-8CEB-4340514D35DF}"/>
              </a:ext>
            </a:extLst>
          </p:cNvPr>
          <p:cNvSpPr/>
          <p:nvPr/>
        </p:nvSpPr>
        <p:spPr>
          <a:xfrm>
            <a:off x="6223000" y="1988092"/>
            <a:ext cx="1512474" cy="4385784"/>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adFill>
            <a:gsLst>
              <a:gs pos="0">
                <a:schemeClr val="accent2"/>
              </a:gs>
              <a:gs pos="100000">
                <a:schemeClr val="accent2">
                  <a:alpha val="15000"/>
                </a:schemeClr>
              </a:gs>
            </a:gsLst>
            <a:lin ang="5400000" scaled="1"/>
          </a:gradFill>
          <a:ln w="0" cap="flat">
            <a:noFill/>
            <a:prstDash val="solid"/>
            <a:miter/>
          </a:ln>
        </p:spPr>
        <p:txBody>
          <a:bodyPr rtlCol="0" anchor="ctr"/>
          <a:lstStyle/>
          <a:p>
            <a:endParaRPr lang="de-DE" dirty="0"/>
          </a:p>
        </p:txBody>
      </p:sp>
      <p:sp>
        <p:nvSpPr>
          <p:cNvPr id="12" name="Textfeld 11">
            <a:extLst>
              <a:ext uri="{FF2B5EF4-FFF2-40B4-BE49-F238E27FC236}">
                <a16:creationId xmlns:a16="http://schemas.microsoft.com/office/drawing/2014/main" id="{B4BF65C2-DAD4-1EF7-62BA-E844750655F6}"/>
              </a:ext>
            </a:extLst>
          </p:cNvPr>
          <p:cNvSpPr txBox="1"/>
          <p:nvPr/>
        </p:nvSpPr>
        <p:spPr>
          <a:xfrm>
            <a:off x="12484100" y="0"/>
            <a:ext cx="2959100" cy="3657600"/>
          </a:xfrm>
          <a:prstGeom prst="rect">
            <a:avLst/>
          </a:prstGeom>
          <a:solidFill>
            <a:schemeClr val="bg1"/>
          </a:solidFill>
          <a:effectLst>
            <a:outerShdw blurRad="190500" dist="63500" dir="2700000" algn="tl" rotWithShape="0">
              <a:prstClr val="black">
                <a:alpha val="20000"/>
              </a:prstClr>
            </a:outerShdw>
          </a:effectLst>
        </p:spPr>
        <p:txBody>
          <a:bodyPr wrap="square" lIns="180000" tIns="180000" rIns="180000" bIns="0" rtlCol="0">
            <a:noAutofit/>
          </a:bodyPr>
          <a:lstStyle/>
          <a:p>
            <a:pPr marL="0" indent="0" algn="l">
              <a:buFont typeface="Arial" panose="020B0604020202020204" pitchFamily="34" charset="0"/>
              <a:buNone/>
            </a:pPr>
            <a:r>
              <a:rPr lang="en-US" sz="1200" dirty="0" err="1">
                <a:latin typeface="+mj-lt"/>
              </a:rPr>
              <a:t>Hintergrundbild</a:t>
            </a:r>
            <a:r>
              <a:rPr lang="en-US" sz="1200" dirty="0">
                <a:latin typeface="+mj-lt"/>
              </a:rPr>
              <a:t> </a:t>
            </a:r>
            <a:r>
              <a:rPr lang="en-US" sz="1200" dirty="0" err="1">
                <a:latin typeface="+mj-lt"/>
              </a:rPr>
              <a:t>tauschen</a:t>
            </a:r>
            <a:endParaRPr lang="en-US" sz="1200" dirty="0">
              <a:latin typeface="+mj-lt"/>
            </a:endParaRPr>
          </a:p>
          <a:p>
            <a:pPr marL="171450" indent="-171450" algn="l">
              <a:buFont typeface="Arial" panose="020B0604020202020204" pitchFamily="34" charset="0"/>
              <a:buChar char="•"/>
            </a:pPr>
            <a:r>
              <a:rPr lang="en-US" sz="1200" dirty="0" err="1"/>
              <a:t>Hintergrund</a:t>
            </a:r>
            <a:r>
              <a:rPr lang="en-US" sz="1200" dirty="0"/>
              <a:t> </a:t>
            </a:r>
            <a:r>
              <a:rPr lang="en-US" sz="1200" dirty="0" err="1"/>
              <a:t>formatieren</a:t>
            </a:r>
            <a:endParaRPr lang="en-US" sz="1200" dirty="0"/>
          </a:p>
          <a:p>
            <a:pPr marL="171450" indent="-171450" algn="l">
              <a:buFont typeface="Arial" panose="020B0604020202020204" pitchFamily="34" charset="0"/>
              <a:buChar char="•"/>
            </a:pPr>
            <a:r>
              <a:rPr lang="en-US" sz="1200" dirty="0"/>
              <a:t>Bild- </a:t>
            </a:r>
            <a:r>
              <a:rPr lang="en-US" sz="1200" dirty="0" err="1"/>
              <a:t>oder</a:t>
            </a:r>
            <a:r>
              <a:rPr lang="en-US" sz="1200" dirty="0"/>
              <a:t> </a:t>
            </a:r>
            <a:r>
              <a:rPr lang="en-US" sz="1200" dirty="0" err="1"/>
              <a:t>Texturfüllung</a:t>
            </a:r>
            <a:endParaRPr lang="en-US" sz="1200" dirty="0"/>
          </a:p>
          <a:p>
            <a:pPr marL="171450" indent="-171450" algn="l">
              <a:buFont typeface="Arial" panose="020B0604020202020204" pitchFamily="34" charset="0"/>
              <a:buChar char="•"/>
            </a:pPr>
            <a:r>
              <a:rPr lang="en-US" sz="1200" dirty="0"/>
              <a:t>Nur </a:t>
            </a:r>
            <a:r>
              <a:rPr lang="en-US" sz="1200" dirty="0" err="1"/>
              <a:t>querformatige</a:t>
            </a:r>
            <a:r>
              <a:rPr lang="en-US" sz="1200" dirty="0"/>
              <a:t> </a:t>
            </a:r>
            <a:r>
              <a:rPr lang="en-US" sz="1200" dirty="0" err="1"/>
              <a:t>Bilder</a:t>
            </a:r>
            <a:r>
              <a:rPr lang="en-US" sz="1200" dirty="0"/>
              <a:t> </a:t>
            </a:r>
            <a:r>
              <a:rPr lang="en-US" sz="1200" dirty="0" err="1"/>
              <a:t>verwenden</a:t>
            </a:r>
            <a:endParaRPr lang="en-US" sz="1200" dirty="0"/>
          </a:p>
          <a:p>
            <a:pPr marL="171450" indent="-171450" algn="l">
              <a:buFont typeface="Arial" panose="020B0604020202020204" pitchFamily="34" charset="0"/>
              <a:buChar char="•"/>
            </a:pPr>
            <a:r>
              <a:rPr lang="en-US" sz="1200" dirty="0" err="1"/>
              <a:t>Keine</a:t>
            </a:r>
            <a:r>
              <a:rPr lang="en-US" sz="1200" dirty="0"/>
              <a:t> </a:t>
            </a:r>
            <a:r>
              <a:rPr lang="en-US" sz="1200" dirty="0" err="1"/>
              <a:t>Gesichter</a:t>
            </a:r>
            <a:r>
              <a:rPr lang="en-US" sz="1200" dirty="0"/>
              <a:t> </a:t>
            </a:r>
            <a:r>
              <a:rPr lang="en-US" sz="1200" dirty="0" err="1"/>
              <a:t>durchschneiden</a:t>
            </a:r>
            <a:endParaRPr lang="en-US" sz="1200" dirty="0"/>
          </a:p>
          <a:p>
            <a:pPr marL="171450" indent="-171450" algn="l">
              <a:buFont typeface="Arial" panose="020B0604020202020204" pitchFamily="34" charset="0"/>
              <a:buChar char="•"/>
            </a:pPr>
            <a:r>
              <a:rPr lang="en-US" sz="1200" dirty="0" err="1"/>
              <a:t>Mit</a:t>
            </a:r>
            <a:r>
              <a:rPr lang="en-US" sz="1200" dirty="0"/>
              <a:t> Offset links und </a:t>
            </a:r>
            <a:r>
              <a:rPr lang="en-US" sz="1200" dirty="0" err="1"/>
              <a:t>rechts</a:t>
            </a:r>
            <a:r>
              <a:rPr lang="en-US" sz="1200" dirty="0"/>
              <a:t> das Bild </a:t>
            </a:r>
            <a:r>
              <a:rPr lang="en-US" sz="1200" dirty="0" err="1"/>
              <a:t>positionieren</a:t>
            </a:r>
            <a:r>
              <a:rPr lang="en-US" sz="1200" dirty="0"/>
              <a:t>, </a:t>
            </a:r>
            <a:r>
              <a:rPr lang="en-US" sz="1200" dirty="0" err="1"/>
              <a:t>darauf</a:t>
            </a:r>
            <a:r>
              <a:rPr lang="en-US" sz="1200" dirty="0"/>
              <a:t> </a:t>
            </a:r>
            <a:r>
              <a:rPr lang="en-US" sz="1200" dirty="0" err="1"/>
              <a:t>achten</a:t>
            </a:r>
            <a:r>
              <a:rPr lang="en-US" sz="1200" dirty="0"/>
              <a:t> </a:t>
            </a:r>
            <a:r>
              <a:rPr lang="en-US" sz="1200" dirty="0" err="1"/>
              <a:t>dass</a:t>
            </a:r>
            <a:r>
              <a:rPr lang="en-US" sz="1200" dirty="0"/>
              <a:t> die </a:t>
            </a:r>
            <a:r>
              <a:rPr lang="en-US" sz="1200" dirty="0" err="1"/>
              <a:t>Werte</a:t>
            </a:r>
            <a:r>
              <a:rPr lang="en-US" sz="1200" dirty="0"/>
              <a:t> </a:t>
            </a:r>
            <a:r>
              <a:rPr lang="en-US" sz="1200" dirty="0" err="1"/>
              <a:t>positiv</a:t>
            </a:r>
            <a:r>
              <a:rPr lang="en-US" sz="1200" dirty="0"/>
              <a:t> </a:t>
            </a:r>
            <a:r>
              <a:rPr lang="en-US" sz="1200" dirty="0" err="1"/>
              <a:t>wie</a:t>
            </a:r>
            <a:r>
              <a:rPr lang="en-US" sz="1200" dirty="0"/>
              <a:t> </a:t>
            </a:r>
            <a:r>
              <a:rPr lang="en-US" sz="1200" dirty="0" err="1"/>
              <a:t>negativ</a:t>
            </a:r>
            <a:r>
              <a:rPr lang="en-US" sz="1200" dirty="0"/>
              <a:t> </a:t>
            </a:r>
            <a:br>
              <a:rPr lang="en-US" sz="1200" dirty="0"/>
            </a:br>
            <a:r>
              <a:rPr lang="en-US" sz="1200" dirty="0" err="1"/>
              <a:t>gleich</a:t>
            </a:r>
            <a:r>
              <a:rPr lang="en-US" sz="1200" dirty="0"/>
              <a:t> sein:</a:t>
            </a:r>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r>
              <a:rPr lang="en-US" sz="1200" dirty="0"/>
              <a:t>Checkbox “</a:t>
            </a:r>
            <a:r>
              <a:rPr lang="en-US" sz="1200" dirty="0" err="1"/>
              <a:t>Hintergrundgrafiken</a:t>
            </a:r>
            <a:r>
              <a:rPr lang="en-US" sz="1200" dirty="0"/>
              <a:t> </a:t>
            </a:r>
            <a:r>
              <a:rPr lang="en-US" sz="1200" dirty="0" err="1"/>
              <a:t>ausblenden</a:t>
            </a:r>
            <a:r>
              <a:rPr lang="en-US" sz="1200" dirty="0"/>
              <a:t>” </a:t>
            </a:r>
            <a:r>
              <a:rPr lang="en-US" sz="1200" dirty="0" err="1"/>
              <a:t>kann</a:t>
            </a:r>
            <a:r>
              <a:rPr lang="en-US" sz="1200" dirty="0"/>
              <a:t> </a:t>
            </a:r>
            <a:r>
              <a:rPr lang="en-US" sz="1200" dirty="0" err="1"/>
              <a:t>zur</a:t>
            </a:r>
            <a:r>
              <a:rPr lang="en-US" sz="1200" dirty="0"/>
              <a:t> </a:t>
            </a:r>
            <a:r>
              <a:rPr lang="en-US" sz="1200" dirty="0" err="1"/>
              <a:t>Überprüfung</a:t>
            </a:r>
            <a:r>
              <a:rPr lang="en-US" sz="1200" dirty="0"/>
              <a:t> </a:t>
            </a:r>
            <a:r>
              <a:rPr lang="en-US" sz="1200" dirty="0" err="1"/>
              <a:t>verwendet</a:t>
            </a:r>
            <a:r>
              <a:rPr lang="en-US" sz="1200" dirty="0"/>
              <a:t> </a:t>
            </a:r>
            <a:r>
              <a:rPr lang="en-US" sz="1200" dirty="0" err="1"/>
              <a:t>werden</a:t>
            </a:r>
            <a:endParaRPr lang="en-US" sz="1200" dirty="0"/>
          </a:p>
        </p:txBody>
      </p:sp>
      <p:pic>
        <p:nvPicPr>
          <p:cNvPr id="15" name="Grafik 14" descr="Ein Bild, das Text, Screenshot, Schrift, Zahl enthält.&#10;&#10;Automatisch generierte Beschreibung">
            <a:extLst>
              <a:ext uri="{FF2B5EF4-FFF2-40B4-BE49-F238E27FC236}">
                <a16:creationId xmlns:a16="http://schemas.microsoft.com/office/drawing/2014/main" id="{425D9C95-27FF-E51B-2CF9-D4630ABB35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29945" y="2184400"/>
            <a:ext cx="2259131" cy="502029"/>
          </a:xfrm>
          <a:prstGeom prst="rect">
            <a:avLst/>
          </a:prstGeom>
        </p:spPr>
      </p:pic>
      <p:pic>
        <p:nvPicPr>
          <p:cNvPr id="6" name="Grafik 5">
            <a:extLst>
              <a:ext uri="{FF2B5EF4-FFF2-40B4-BE49-F238E27FC236}">
                <a16:creationId xmlns:a16="http://schemas.microsoft.com/office/drawing/2014/main" id="{22FEA767-E4B7-F14D-7E0E-EFAB3F2BE87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5633" y="496887"/>
            <a:ext cx="3383996" cy="869499"/>
          </a:xfrm>
          <a:prstGeom prst="rect">
            <a:avLst/>
          </a:prstGeom>
        </p:spPr>
      </p:pic>
    </p:spTree>
    <p:extLst>
      <p:ext uri="{BB962C8B-B14F-4D97-AF65-F5344CB8AC3E}">
        <p14:creationId xmlns:p14="http://schemas.microsoft.com/office/powerpoint/2010/main" val="2684017409"/>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Arbeitsunterlagen">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59A03-86BB-B35B-3ECC-D1A1F20BC4FD}"/>
              </a:ext>
            </a:extLst>
          </p:cNvPr>
          <p:cNvSpPr>
            <a:spLocks noGrp="1"/>
          </p:cNvSpPr>
          <p:nvPr>
            <p:ph type="ctrTitle"/>
          </p:nvPr>
        </p:nvSpPr>
        <p:spPr>
          <a:xfrm>
            <a:off x="1666874" y="1989138"/>
            <a:ext cx="4302125" cy="2946262"/>
          </a:xfrm>
        </p:spPr>
        <p:txBody>
          <a:bodyPr lIns="0" tIns="0" rIns="0" bIns="0" anchor="b" anchorCtr="0">
            <a:normAutofit/>
          </a:bodyPr>
          <a:lstStyle>
            <a:lvl1pPr algn="l">
              <a:defRPr sz="4200">
                <a:solidFill>
                  <a:schemeClr val="tx1"/>
                </a:solidFill>
              </a:defRPr>
            </a:lvl1pPr>
          </a:lstStyle>
          <a:p>
            <a:r>
              <a:rPr lang="de-DE"/>
              <a:t>Mastertitelformat bearbeiten</a:t>
            </a:r>
            <a:endParaRPr lang="en-US" dirty="0"/>
          </a:p>
        </p:txBody>
      </p:sp>
      <p:sp>
        <p:nvSpPr>
          <p:cNvPr id="3" name="Untertitel 2">
            <a:extLst>
              <a:ext uri="{FF2B5EF4-FFF2-40B4-BE49-F238E27FC236}">
                <a16:creationId xmlns:a16="http://schemas.microsoft.com/office/drawing/2014/main" id="{6ED91F7E-2A41-0137-485B-F73085C61016}"/>
              </a:ext>
            </a:extLst>
          </p:cNvPr>
          <p:cNvSpPr>
            <a:spLocks noGrp="1"/>
          </p:cNvSpPr>
          <p:nvPr>
            <p:ph type="subTitle" idx="1"/>
          </p:nvPr>
        </p:nvSpPr>
        <p:spPr>
          <a:xfrm>
            <a:off x="1666874" y="4935400"/>
            <a:ext cx="4302126" cy="1193938"/>
          </a:xfrm>
          <a:prstGeom prst="rect">
            <a:avLst/>
          </a:prstGeom>
        </p:spPr>
        <p:txBody>
          <a:bodyPr lIns="0" tIns="0" rIns="0" bIns="0" anchor="b">
            <a:noAutofit/>
          </a:bodyPr>
          <a:lstStyle>
            <a:lvl1pPr marL="0" indent="0" algn="l">
              <a:spcBef>
                <a:spcPts val="0"/>
              </a:spcBef>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grpSp>
        <p:nvGrpSpPr>
          <p:cNvPr id="14" name="Gruppieren 13">
            <a:extLst>
              <a:ext uri="{FF2B5EF4-FFF2-40B4-BE49-F238E27FC236}">
                <a16:creationId xmlns:a16="http://schemas.microsoft.com/office/drawing/2014/main" id="{F4C661E8-9376-B51A-1CB8-8F3D87E3824D}"/>
              </a:ext>
            </a:extLst>
          </p:cNvPr>
          <p:cNvGrpSpPr>
            <a:grpSpLocks noChangeAspect="1"/>
          </p:cNvGrpSpPr>
          <p:nvPr/>
        </p:nvGrpSpPr>
        <p:grpSpPr>
          <a:xfrm>
            <a:off x="6223000" y="484125"/>
            <a:ext cx="5040000" cy="5889751"/>
            <a:chOff x="6218549" y="33252"/>
            <a:chExt cx="4983738" cy="5824003"/>
          </a:xfrm>
          <a:noFill/>
        </p:grpSpPr>
        <p:sp>
          <p:nvSpPr>
            <p:cNvPr id="15" name="Freihandform 14">
              <a:extLst>
                <a:ext uri="{FF2B5EF4-FFF2-40B4-BE49-F238E27FC236}">
                  <a16:creationId xmlns:a16="http://schemas.microsoft.com/office/drawing/2014/main" id="{4C346A7A-F9F2-2B1F-3575-790485894709}"/>
                </a:ext>
              </a:extLst>
            </p:cNvPr>
            <p:cNvSpPr/>
            <p:nvPr/>
          </p:nvSpPr>
          <p:spPr>
            <a:xfrm>
              <a:off x="6218549" y="1520430"/>
              <a:ext cx="1495590" cy="4336825"/>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pFill/>
            <a:ln w="25400" cap="flat">
              <a:solidFill>
                <a:schemeClr val="accent1"/>
              </a:solidFill>
              <a:prstDash val="solid"/>
              <a:miter/>
            </a:ln>
          </p:spPr>
          <p:txBody>
            <a:bodyPr rtlCol="0" anchor="ctr"/>
            <a:lstStyle/>
            <a:p>
              <a:endParaRPr lang="de-DE" dirty="0"/>
            </a:p>
          </p:txBody>
        </p:sp>
        <p:sp>
          <p:nvSpPr>
            <p:cNvPr id="16" name="Freihandform 15">
              <a:extLst>
                <a:ext uri="{FF2B5EF4-FFF2-40B4-BE49-F238E27FC236}">
                  <a16:creationId xmlns:a16="http://schemas.microsoft.com/office/drawing/2014/main" id="{DD17CFA7-9436-8F26-8302-6FDEBDD06BAA}"/>
                </a:ext>
              </a:extLst>
            </p:cNvPr>
            <p:cNvSpPr/>
            <p:nvPr/>
          </p:nvSpPr>
          <p:spPr>
            <a:xfrm>
              <a:off x="7962623" y="1520430"/>
              <a:ext cx="1495590" cy="4336825"/>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pFill/>
            <a:ln w="25400" cap="flat">
              <a:solidFill>
                <a:schemeClr val="accent1"/>
              </a:solidFill>
              <a:prstDash val="solid"/>
              <a:miter/>
            </a:ln>
          </p:spPr>
          <p:txBody>
            <a:bodyPr rtlCol="0" anchor="ctr"/>
            <a:lstStyle/>
            <a:p>
              <a:endParaRPr lang="de-DE"/>
            </a:p>
          </p:txBody>
        </p:sp>
        <p:sp>
          <p:nvSpPr>
            <p:cNvPr id="17" name="Freihandform 16">
              <a:extLst>
                <a:ext uri="{FF2B5EF4-FFF2-40B4-BE49-F238E27FC236}">
                  <a16:creationId xmlns:a16="http://schemas.microsoft.com/office/drawing/2014/main" id="{70F31649-BAD0-CADE-7D2D-96FF03FF1CD7}"/>
                </a:ext>
              </a:extLst>
            </p:cNvPr>
            <p:cNvSpPr/>
            <p:nvPr/>
          </p:nvSpPr>
          <p:spPr>
            <a:xfrm>
              <a:off x="9706697" y="33252"/>
              <a:ext cx="1495590" cy="5822837"/>
            </a:xfrm>
            <a:custGeom>
              <a:avLst/>
              <a:gdLst>
                <a:gd name="connsiteX0" fmla="*/ 0 w 1495590"/>
                <a:gd name="connsiteY0" fmla="*/ 1487178 h 5822837"/>
                <a:gd name="connsiteX1" fmla="*/ 0 w 1495590"/>
                <a:gd name="connsiteY1" fmla="*/ 5822838 h 5822837"/>
                <a:gd name="connsiteX2" fmla="*/ 1495591 w 1495590"/>
                <a:gd name="connsiteY2" fmla="*/ 4335660 h 5822837"/>
                <a:gd name="connsiteX3" fmla="*/ 1495591 w 1495590"/>
                <a:gd name="connsiteY3" fmla="*/ 0 h 5822837"/>
                <a:gd name="connsiteX4" fmla="*/ 0 w 1495590"/>
                <a:gd name="connsiteY4" fmla="*/ 1487178 h 582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5822837">
                  <a:moveTo>
                    <a:pt x="0" y="1487178"/>
                  </a:moveTo>
                  <a:lnTo>
                    <a:pt x="0" y="5822838"/>
                  </a:lnTo>
                  <a:cubicBezTo>
                    <a:pt x="825153" y="5822838"/>
                    <a:pt x="1495591" y="5157338"/>
                    <a:pt x="1495591" y="4335660"/>
                  </a:cubicBezTo>
                  <a:lnTo>
                    <a:pt x="1495591" y="0"/>
                  </a:lnTo>
                  <a:cubicBezTo>
                    <a:pt x="670437" y="0"/>
                    <a:pt x="0" y="665501"/>
                    <a:pt x="0" y="1487178"/>
                  </a:cubicBezTo>
                  <a:close/>
                </a:path>
              </a:pathLst>
            </a:custGeom>
            <a:grpFill/>
            <a:ln w="25400" cap="flat">
              <a:solidFill>
                <a:schemeClr val="accent1"/>
              </a:solidFill>
              <a:prstDash val="solid"/>
              <a:miter/>
            </a:ln>
          </p:spPr>
          <p:txBody>
            <a:bodyPr rtlCol="0" anchor="ctr"/>
            <a:lstStyle/>
            <a:p>
              <a:endParaRPr lang="de-DE"/>
            </a:p>
          </p:txBody>
        </p:sp>
      </p:grpSp>
      <p:pic>
        <p:nvPicPr>
          <p:cNvPr id="4" name="Grafik 3">
            <a:extLst>
              <a:ext uri="{FF2B5EF4-FFF2-40B4-BE49-F238E27FC236}">
                <a16:creationId xmlns:a16="http://schemas.microsoft.com/office/drawing/2014/main" id="{1AB3872A-A36C-BB9F-6CA6-1691F76C09B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75633" y="496887"/>
            <a:ext cx="3383996" cy="869498"/>
          </a:xfrm>
          <a:prstGeom prst="rect">
            <a:avLst/>
          </a:prstGeom>
        </p:spPr>
      </p:pic>
    </p:spTree>
    <p:extLst>
      <p:ext uri="{BB962C8B-B14F-4D97-AF65-F5344CB8AC3E}">
        <p14:creationId xmlns:p14="http://schemas.microsoft.com/office/powerpoint/2010/main" val="2321592927"/>
      </p:ext>
    </p:extLst>
  </p:cSld>
  <p:clrMapOvr>
    <a:masterClrMapping/>
  </p:clrMapOvr>
  <p:extLst>
    <p:ext uri="{DCECCB84-F9BA-43D5-87BE-67443E8EF086}">
      <p15:sldGuideLst xmlns:p15="http://schemas.microsoft.com/office/powerpoint/2012/main">
        <p15:guide id="5" pos="7094">
          <p15:clr>
            <a:srgbClr val="FBAE40"/>
          </p15:clr>
        </p15:guide>
        <p15:guide id="11" pos="1050">
          <p15:clr>
            <a:srgbClr val="FBAE40"/>
          </p15:clr>
        </p15:guide>
        <p15:guide id="17" orient="horz" pos="12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elfolie Bild">
    <p:bg>
      <p:bgPr>
        <a:solidFill>
          <a:schemeClr val="bg1"/>
        </a:solidFill>
        <a:effectLst/>
      </p:bgPr>
    </p:bg>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EFD4A322-2FFF-DD66-0ECF-E89569F21B48}"/>
              </a:ext>
            </a:extLst>
          </p:cNvPr>
          <p:cNvSpPr>
            <a:spLocks noGrp="1"/>
          </p:cNvSpPr>
          <p:nvPr>
            <p:ph type="pic" sz="quarter" idx="10"/>
          </p:nvPr>
        </p:nvSpPr>
        <p:spPr>
          <a:xfrm>
            <a:off x="6223001" y="0"/>
            <a:ext cx="5969000" cy="6858000"/>
          </a:xfrm>
        </p:spPr>
        <p:txBody>
          <a:bodyPr anchor="ctr"/>
          <a:lstStyle>
            <a:lvl1pPr marL="0" indent="0" algn="ctr">
              <a:buNone/>
              <a:defRPr/>
            </a:lvl1pPr>
          </a:lstStyle>
          <a:p>
            <a:r>
              <a:rPr lang="de-DE"/>
              <a:t>Bild durch Klicken auf Symbol hinzufügen</a:t>
            </a:r>
            <a:endParaRPr lang="en-US" dirty="0"/>
          </a:p>
        </p:txBody>
      </p:sp>
      <p:sp>
        <p:nvSpPr>
          <p:cNvPr id="4" name="Titel 1">
            <a:extLst>
              <a:ext uri="{FF2B5EF4-FFF2-40B4-BE49-F238E27FC236}">
                <a16:creationId xmlns:a16="http://schemas.microsoft.com/office/drawing/2014/main" id="{78273B3F-BF10-0BB1-73B0-17B8E1B7E850}"/>
              </a:ext>
            </a:extLst>
          </p:cNvPr>
          <p:cNvSpPr>
            <a:spLocks noGrp="1"/>
          </p:cNvSpPr>
          <p:nvPr>
            <p:ph type="ctrTitle"/>
          </p:nvPr>
        </p:nvSpPr>
        <p:spPr>
          <a:xfrm>
            <a:off x="1666874" y="1989138"/>
            <a:ext cx="4302125" cy="2946262"/>
          </a:xfrm>
        </p:spPr>
        <p:txBody>
          <a:bodyPr lIns="0" tIns="0" rIns="0" bIns="0" anchor="b" anchorCtr="0">
            <a:normAutofit/>
          </a:bodyPr>
          <a:lstStyle>
            <a:lvl1pPr algn="l">
              <a:defRPr sz="4200">
                <a:solidFill>
                  <a:schemeClr val="tx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5E7DE74F-5FDB-788A-16B0-5987DE33A61E}"/>
              </a:ext>
            </a:extLst>
          </p:cNvPr>
          <p:cNvSpPr>
            <a:spLocks noGrp="1"/>
          </p:cNvSpPr>
          <p:nvPr>
            <p:ph type="subTitle" idx="1"/>
          </p:nvPr>
        </p:nvSpPr>
        <p:spPr>
          <a:xfrm>
            <a:off x="1666874" y="4935400"/>
            <a:ext cx="4302125" cy="1193938"/>
          </a:xfrm>
          <a:prstGeom prst="rect">
            <a:avLst/>
          </a:prstGeom>
        </p:spPr>
        <p:txBody>
          <a:bodyPr lIns="0" tIns="0" rIns="0" bIns="0" anchor="b">
            <a:noAutofit/>
          </a:bodyPr>
          <a:lstStyle>
            <a:lvl1pPr marL="0" indent="0" algn="l">
              <a:spcBef>
                <a:spcPts val="0"/>
              </a:spcBef>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 name="Grafik 1">
            <a:extLst>
              <a:ext uri="{FF2B5EF4-FFF2-40B4-BE49-F238E27FC236}">
                <a16:creationId xmlns:a16="http://schemas.microsoft.com/office/drawing/2014/main" id="{1556AD10-A467-479E-8DD1-085F8D942A4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75633" y="496887"/>
            <a:ext cx="3383996" cy="869498"/>
          </a:xfrm>
          <a:prstGeom prst="rect">
            <a:avLst/>
          </a:prstGeom>
        </p:spPr>
      </p:pic>
    </p:spTree>
    <p:extLst>
      <p:ext uri="{BB962C8B-B14F-4D97-AF65-F5344CB8AC3E}">
        <p14:creationId xmlns:p14="http://schemas.microsoft.com/office/powerpoint/2010/main" val="3596571771"/>
      </p:ext>
    </p:extLst>
  </p:cSld>
  <p:clrMapOvr>
    <a:masterClrMapping/>
  </p:clrMapOvr>
  <p:extLst>
    <p:ext uri="{DCECCB84-F9BA-43D5-87BE-67443E8EF086}">
      <p15:sldGuideLst xmlns:p15="http://schemas.microsoft.com/office/powerpoint/2012/main">
        <p15:guide id="1" orient="horz" pos="1253">
          <p15:clr>
            <a:srgbClr val="FBAE40"/>
          </p15:clr>
        </p15:guide>
        <p15:guide id="2" pos="10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4" y="1449388"/>
            <a:ext cx="7686000" cy="4679949"/>
          </a:xfrm>
        </p:spPr>
        <p:txBody>
          <a:bodyPr tIns="100800" rIns="648000"/>
          <a:lstStyle>
            <a:lvl1pPr marL="288000" indent="-288000">
              <a:buFont typeface="+mj-lt"/>
              <a:buAutoNum type="arabicPeriod"/>
              <a:defRPr>
                <a:latin typeface="+mn-lt"/>
              </a:defRPr>
            </a:lvl1pPr>
            <a:lvl2pPr marL="576000" indent="-288000">
              <a:buFont typeface="+mj-lt"/>
              <a:buAutoNum type="alphaLcPeriod"/>
              <a:defRPr/>
            </a:lvl2pPr>
            <a:lvl3pPr marL="864000" indent="-288000">
              <a:buFont typeface="Arial" panose="020B0604020202020204" pitchFamily="34" charset="0"/>
              <a:buChar char="•"/>
              <a:defRPr/>
            </a:lvl3pPr>
            <a:lvl4pPr marL="990900" indent="-342900">
              <a:buFont typeface="+mj-lt"/>
              <a:buAutoNum type="arabicPeriod"/>
              <a:defRPr/>
            </a:lvl4pPr>
            <a:lvl5pPr marL="1206900" indent="-342900">
              <a:buFont typeface="+mj-lt"/>
              <a:buAutoNum type="arabicPeriod"/>
              <a:defRPr/>
            </a:lvl5pPr>
          </a:lstStyle>
          <a:p>
            <a:pPr lvl="0"/>
            <a:r>
              <a:rPr lang="de-DE"/>
              <a:t>Mastertextformat bearbeiten</a:t>
            </a:r>
          </a:p>
          <a:p>
            <a:pPr lvl="1"/>
            <a:r>
              <a:rPr lang="de-DE"/>
              <a:t>Zweite Ebene</a:t>
            </a:r>
          </a:p>
          <a:p>
            <a:pPr lvl="2"/>
            <a:r>
              <a:rPr lang="de-DE"/>
              <a:t>Dritte Ebene</a:t>
            </a:r>
          </a:p>
        </p:txBody>
      </p:sp>
      <p:pic>
        <p:nvPicPr>
          <p:cNvPr id="3" name="Grafik 2">
            <a:extLst>
              <a:ext uri="{FF2B5EF4-FFF2-40B4-BE49-F238E27FC236}">
                <a16:creationId xmlns:a16="http://schemas.microsoft.com/office/drawing/2014/main" id="{3C23F973-A2CD-75C6-477F-69CAD4CAAB3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4" name="Textfeld 3">
            <a:extLst>
              <a:ext uri="{FF2B5EF4-FFF2-40B4-BE49-F238E27FC236}">
                <a16:creationId xmlns:a16="http://schemas.microsoft.com/office/drawing/2014/main" id="{9F0B0122-CE79-DE74-1774-9ABE8015CDCD}"/>
              </a:ext>
            </a:extLst>
          </p:cNvPr>
          <p:cNvSpPr txBox="1"/>
          <p:nvPr/>
        </p:nvSpPr>
        <p:spPr>
          <a:xfrm>
            <a:off x="930275" y="482601"/>
            <a:ext cx="10331450" cy="714374"/>
          </a:xfrm>
          <a:prstGeom prst="rect">
            <a:avLst/>
          </a:prstGeom>
          <a:noFill/>
        </p:spPr>
        <p:txBody>
          <a:bodyPr wrap="square" lIns="0" tIns="0" rIns="0" bIns="0" rtlCol="0">
            <a:noAutofit/>
          </a:bodyPr>
          <a:lstStyle/>
          <a:p>
            <a:pPr marL="0" indent="0" algn="l">
              <a:lnSpc>
                <a:spcPct val="90000"/>
              </a:lnSpc>
              <a:buNone/>
            </a:pPr>
            <a:r>
              <a:rPr lang="de-DE" sz="3000" dirty="0">
                <a:solidFill>
                  <a:schemeClr val="tx1"/>
                </a:solidFill>
                <a:latin typeface="+mj-lt"/>
              </a:rPr>
              <a:t>Agenda</a:t>
            </a:r>
          </a:p>
        </p:txBody>
      </p:sp>
      <p:sp>
        <p:nvSpPr>
          <p:cNvPr id="8" name="Freihandform 7">
            <a:extLst>
              <a:ext uri="{FF2B5EF4-FFF2-40B4-BE49-F238E27FC236}">
                <a16:creationId xmlns:a16="http://schemas.microsoft.com/office/drawing/2014/main" id="{2E2332A0-2F75-AE0F-82D5-47F529F18914}"/>
              </a:ext>
            </a:extLst>
          </p:cNvPr>
          <p:cNvSpPr>
            <a:spLocks noChangeAspect="1"/>
          </p:cNvSpPr>
          <p:nvPr/>
        </p:nvSpPr>
        <p:spPr>
          <a:xfrm rot="16200000">
            <a:off x="9749725" y="1038767"/>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9" name="Freihandform 8">
            <a:extLst>
              <a:ext uri="{FF2B5EF4-FFF2-40B4-BE49-F238E27FC236}">
                <a16:creationId xmlns:a16="http://schemas.microsoft.com/office/drawing/2014/main" id="{39C51567-DA33-94F7-23ED-A2497513156F}"/>
              </a:ext>
            </a:extLst>
          </p:cNvPr>
          <p:cNvSpPr>
            <a:spLocks noChangeAspect="1"/>
          </p:cNvSpPr>
          <p:nvPr/>
        </p:nvSpPr>
        <p:spPr>
          <a:xfrm rot="5400000">
            <a:off x="7949725" y="2817337"/>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ußzeilenplatzhalter 10">
            <a:extLst>
              <a:ext uri="{FF2B5EF4-FFF2-40B4-BE49-F238E27FC236}">
                <a16:creationId xmlns:a16="http://schemas.microsoft.com/office/drawing/2014/main" id="{F6B733FE-3CC2-6727-E7F1-A81355F5724C}"/>
              </a:ext>
            </a:extLst>
          </p:cNvPr>
          <p:cNvSpPr>
            <a:spLocks noGrp="1"/>
          </p:cNvSpPr>
          <p:nvPr>
            <p:ph type="ftr" sz="quarter" idx="14"/>
          </p:nvPr>
        </p:nvSpPr>
        <p:spPr/>
        <p:txBody>
          <a:bodyPr/>
          <a:lstStyle/>
          <a:p>
            <a:endParaRPr lang="de-DE"/>
          </a:p>
        </p:txBody>
      </p:sp>
      <p:sp>
        <p:nvSpPr>
          <p:cNvPr id="12" name="Foliennummernplatzhalter 11">
            <a:extLst>
              <a:ext uri="{FF2B5EF4-FFF2-40B4-BE49-F238E27FC236}">
                <a16:creationId xmlns:a16="http://schemas.microsoft.com/office/drawing/2014/main" id="{0209EA76-4C1C-D374-3110-1E5FB05873FE}"/>
              </a:ext>
            </a:extLst>
          </p:cNvPr>
          <p:cNvSpPr>
            <a:spLocks noGrp="1"/>
          </p:cNvSpPr>
          <p:nvPr>
            <p:ph type="sldNum" sz="quarter" idx="15"/>
          </p:nvPr>
        </p:nvSpPr>
        <p:spPr/>
        <p:txBody>
          <a:bodyPr/>
          <a:lstStyle/>
          <a:p>
            <a:fld id="{FEC8E6F6-E1A5-42C7-842F-B7973A4980C4}" type="slidenum">
              <a:rPr lang="de-DE" smtClean="0"/>
              <a:t>‹Nr.›</a:t>
            </a:fld>
            <a:endParaRPr lang="de-DE"/>
          </a:p>
        </p:txBody>
      </p:sp>
      <p:pic>
        <p:nvPicPr>
          <p:cNvPr id="6" name="Grafik 5">
            <a:extLst>
              <a:ext uri="{FF2B5EF4-FFF2-40B4-BE49-F238E27FC236}">
                <a16:creationId xmlns:a16="http://schemas.microsoft.com/office/drawing/2014/main" id="{8C405F05-F283-4899-8972-9B734E12AA04}"/>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725199908"/>
      </p:ext>
    </p:extLst>
  </p:cSld>
  <p:clrMapOvr>
    <a:masterClrMapping/>
  </p:clrMapOvr>
  <p:extLst>
    <p:ext uri="{DCECCB84-F9BA-43D5-87BE-67443E8EF086}">
      <p15:sldGuideLst xmlns:p15="http://schemas.microsoft.com/office/powerpoint/2012/main">
        <p15:guide id="3" orient="horz" pos="913">
          <p15:clr>
            <a:srgbClr val="FBAE40"/>
          </p15:clr>
        </p15:guide>
        <p15:guide id="4" orient="horz" pos="75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genda in Farbe">
    <p:bg>
      <p:bgPr>
        <a:gradFill>
          <a:gsLst>
            <a:gs pos="0">
              <a:schemeClr val="accent1">
                <a:lumMod val="50000"/>
              </a:schemeClr>
            </a:gs>
            <a:gs pos="100000">
              <a:schemeClr val="accent1"/>
            </a:gs>
          </a:gsLst>
          <a:lin ang="18900000" scaled="1"/>
        </a:gradFill>
        <a:effectLst/>
      </p:bgPr>
    </p:bg>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4" y="1449388"/>
            <a:ext cx="7686000" cy="4679950"/>
          </a:xfrm>
        </p:spPr>
        <p:txBody>
          <a:bodyPr tIns="100800" rIns="648000"/>
          <a:lstStyle>
            <a:lvl1pPr marL="288000" indent="-288000">
              <a:buFont typeface="+mj-lt"/>
              <a:buAutoNum type="arabicPeriod"/>
              <a:defRPr>
                <a:solidFill>
                  <a:schemeClr val="bg1"/>
                </a:solidFill>
                <a:latin typeface="+mn-lt"/>
              </a:defRPr>
            </a:lvl1pPr>
            <a:lvl2pPr marL="576000" indent="-288000">
              <a:buFont typeface="+mj-lt"/>
              <a:buAutoNum type="alphaLcPeriod"/>
              <a:defRPr>
                <a:solidFill>
                  <a:schemeClr val="bg1"/>
                </a:solidFill>
              </a:defRPr>
            </a:lvl2pPr>
            <a:lvl3pPr marL="864000" indent="-288000">
              <a:buFont typeface="Arial" panose="020B0604020202020204" pitchFamily="34" charset="0"/>
              <a:buChar char="•"/>
              <a:defRPr>
                <a:solidFill>
                  <a:schemeClr val="bg1"/>
                </a:solidFill>
              </a:defRPr>
            </a:lvl3pPr>
            <a:lvl4pPr marL="990900" indent="-342900">
              <a:buFont typeface="+mj-lt"/>
              <a:buAutoNum type="arabicPeriod"/>
              <a:defRPr/>
            </a:lvl4pPr>
            <a:lvl5pPr marL="1206900" indent="-342900">
              <a:buFont typeface="+mj-lt"/>
              <a:buAutoNum type="arabicPeriod"/>
              <a:defRPr/>
            </a:lvl5pPr>
          </a:lstStyle>
          <a:p>
            <a:pPr lvl="0"/>
            <a:r>
              <a:rPr lang="de-DE"/>
              <a:t>Mastertextformat bearbeiten</a:t>
            </a:r>
          </a:p>
          <a:p>
            <a:pPr lvl="1"/>
            <a:r>
              <a:rPr lang="de-DE"/>
              <a:t>Zweite Ebene</a:t>
            </a:r>
          </a:p>
          <a:p>
            <a:pPr lvl="2"/>
            <a:r>
              <a:rPr lang="de-DE"/>
              <a:t>Dritte Ebene</a:t>
            </a:r>
          </a:p>
        </p:txBody>
      </p:sp>
      <p:pic>
        <p:nvPicPr>
          <p:cNvPr id="3" name="Grafik 2">
            <a:extLst>
              <a:ext uri="{FF2B5EF4-FFF2-40B4-BE49-F238E27FC236}">
                <a16:creationId xmlns:a16="http://schemas.microsoft.com/office/drawing/2014/main" id="{3C23F973-A2CD-75C6-477F-69CAD4CAAB3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4" name="Textfeld 3">
            <a:extLst>
              <a:ext uri="{FF2B5EF4-FFF2-40B4-BE49-F238E27FC236}">
                <a16:creationId xmlns:a16="http://schemas.microsoft.com/office/drawing/2014/main" id="{9F0B0122-CE79-DE74-1774-9ABE8015CDCD}"/>
              </a:ext>
            </a:extLst>
          </p:cNvPr>
          <p:cNvSpPr txBox="1"/>
          <p:nvPr/>
        </p:nvSpPr>
        <p:spPr>
          <a:xfrm>
            <a:off x="930275" y="482600"/>
            <a:ext cx="10331450" cy="714375"/>
          </a:xfrm>
          <a:prstGeom prst="rect">
            <a:avLst/>
          </a:prstGeom>
          <a:noFill/>
        </p:spPr>
        <p:txBody>
          <a:bodyPr wrap="square" lIns="0" tIns="0" rIns="0" bIns="0" rtlCol="0">
            <a:noAutofit/>
          </a:bodyPr>
          <a:lstStyle/>
          <a:p>
            <a:pPr marL="0" indent="0" algn="l">
              <a:lnSpc>
                <a:spcPct val="90000"/>
              </a:lnSpc>
              <a:buNone/>
            </a:pPr>
            <a:r>
              <a:rPr lang="de-DE" sz="3000" dirty="0">
                <a:solidFill>
                  <a:schemeClr val="bg1"/>
                </a:solidFill>
                <a:latin typeface="+mj-lt"/>
              </a:rPr>
              <a:t>Agenda</a:t>
            </a:r>
          </a:p>
        </p:txBody>
      </p:sp>
      <p:sp>
        <p:nvSpPr>
          <p:cNvPr id="8" name="Fußzeilenplatzhalter 7">
            <a:extLst>
              <a:ext uri="{FF2B5EF4-FFF2-40B4-BE49-F238E27FC236}">
                <a16:creationId xmlns:a16="http://schemas.microsoft.com/office/drawing/2014/main" id="{40395A93-5B95-AC50-1B29-3B4C79D346DF}"/>
              </a:ext>
            </a:extLst>
          </p:cNvPr>
          <p:cNvSpPr>
            <a:spLocks noGrp="1"/>
          </p:cNvSpPr>
          <p:nvPr>
            <p:ph type="ftr" sz="quarter" idx="14"/>
          </p:nvPr>
        </p:nvSpPr>
        <p:spPr/>
        <p:txBody>
          <a:bodyPr/>
          <a:lstStyle>
            <a:lvl1pPr>
              <a:defRPr>
                <a:solidFill>
                  <a:schemeClr val="bg1"/>
                </a:solidFill>
              </a:defRPr>
            </a:lvl1pPr>
          </a:lstStyle>
          <a:p>
            <a:endParaRPr lang="de-DE"/>
          </a:p>
        </p:txBody>
      </p:sp>
      <p:sp>
        <p:nvSpPr>
          <p:cNvPr id="11" name="Foliennummernplatzhalter 10">
            <a:extLst>
              <a:ext uri="{FF2B5EF4-FFF2-40B4-BE49-F238E27FC236}">
                <a16:creationId xmlns:a16="http://schemas.microsoft.com/office/drawing/2014/main" id="{9CF2E2F5-709A-3872-27BB-C82B0084B975}"/>
              </a:ext>
            </a:extLst>
          </p:cNvPr>
          <p:cNvSpPr>
            <a:spLocks noGrp="1"/>
          </p:cNvSpPr>
          <p:nvPr>
            <p:ph type="sldNum" sz="quarter" idx="15"/>
          </p:nvPr>
        </p:nvSpPr>
        <p:spPr/>
        <p:txBody>
          <a:bodyPr/>
          <a:lstStyle>
            <a:lvl1pPr>
              <a:defRPr>
                <a:solidFill>
                  <a:schemeClr val="bg1"/>
                </a:solidFill>
              </a:defRPr>
            </a:lvl1pPr>
          </a:lstStyle>
          <a:p>
            <a:fld id="{FEC8E6F6-E1A5-42C7-842F-B7973A4980C4}" type="slidenum">
              <a:rPr lang="de-DE" smtClean="0"/>
              <a:t>‹Nr.›</a:t>
            </a:fld>
            <a:endParaRPr lang="de-DE"/>
          </a:p>
        </p:txBody>
      </p:sp>
      <p:sp>
        <p:nvSpPr>
          <p:cNvPr id="13" name="Freihandform 12">
            <a:extLst>
              <a:ext uri="{FF2B5EF4-FFF2-40B4-BE49-F238E27FC236}">
                <a16:creationId xmlns:a16="http://schemas.microsoft.com/office/drawing/2014/main" id="{8883E72A-F2FA-6914-D6B8-153C3143D5C5}"/>
              </a:ext>
            </a:extLst>
          </p:cNvPr>
          <p:cNvSpPr>
            <a:spLocks noChangeAspect="1"/>
          </p:cNvSpPr>
          <p:nvPr/>
        </p:nvSpPr>
        <p:spPr>
          <a:xfrm rot="16200000">
            <a:off x="9749725" y="1038767"/>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4" name="Freihandform 13">
            <a:extLst>
              <a:ext uri="{FF2B5EF4-FFF2-40B4-BE49-F238E27FC236}">
                <a16:creationId xmlns:a16="http://schemas.microsoft.com/office/drawing/2014/main" id="{DF6E1119-2EFD-2397-69ED-BD30D845DA2F}"/>
              </a:ext>
            </a:extLst>
          </p:cNvPr>
          <p:cNvSpPr>
            <a:spLocks noChangeAspect="1"/>
          </p:cNvSpPr>
          <p:nvPr/>
        </p:nvSpPr>
        <p:spPr>
          <a:xfrm rot="5400000">
            <a:off x="7949725" y="2817337"/>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gradFill flip="none" rotWithShape="1">
            <a:gsLst>
              <a:gs pos="0">
                <a:schemeClr val="accent2"/>
              </a:gs>
              <a:gs pos="100000">
                <a:schemeClr val="accent2">
                  <a:alpha val="15000"/>
                </a:schemeClr>
              </a:gs>
            </a:gsLst>
            <a:lin ang="0" scaled="1"/>
            <a:tileRect/>
          </a:gra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5" name="Grafik 14">
            <a:extLst>
              <a:ext uri="{FF2B5EF4-FFF2-40B4-BE49-F238E27FC236}">
                <a16:creationId xmlns:a16="http://schemas.microsoft.com/office/drawing/2014/main" id="{330DC74F-3D9A-4927-9704-96AF3809F49A}"/>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1707935180"/>
      </p:ext>
    </p:extLst>
  </p:cSld>
  <p:clrMapOvr>
    <a:masterClrMapping/>
  </p:clrMapOvr>
  <p:extLst>
    <p:ext uri="{DCECCB84-F9BA-43D5-87BE-67443E8EF086}">
      <p15:sldGuideLst xmlns:p15="http://schemas.microsoft.com/office/powerpoint/2012/main">
        <p15:guide id="2" orient="horz" pos="913">
          <p15:clr>
            <a:srgbClr val="FBAE40"/>
          </p15:clr>
        </p15:guide>
        <p15:guide id="3" orient="horz" pos="75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p:cSld name="Titelfolie Unterthema">
    <p:spTree>
      <p:nvGrpSpPr>
        <p:cNvPr id="1" name=""/>
        <p:cNvGrpSpPr/>
        <p:nvPr/>
      </p:nvGrpSpPr>
      <p:grpSpPr bwMode="auto">
        <a:xfrm>
          <a:off x="0" y="0"/>
          <a:ext cx="0" cy="0"/>
          <a:chOff x="0" y="0"/>
          <a:chExt cx="0" cy="0"/>
        </a:xfrm>
      </p:grpSpPr>
      <p:sp>
        <p:nvSpPr>
          <p:cNvPr id="7" name="Rechteck 6"/>
          <p:cNvSpPr/>
          <p:nvPr/>
        </p:nvSpPr>
        <p:spPr bwMode="auto">
          <a:xfrm rot="10800000" flipH="1">
            <a:off x="2656355" y="-306650"/>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10800000" flipH="1">
            <a:off x="9552455" y="5076656"/>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a:off x="1521127" y="1117121"/>
            <a:ext cx="9158376"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Rechteck 9"/>
          <p:cNvSpPr/>
          <p:nvPr/>
        </p:nvSpPr>
        <p:spPr bwMode="auto">
          <a:xfrm>
            <a:off x="8514273" y="1117121"/>
            <a:ext cx="2156603" cy="414067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5" name="Titel 14"/>
          <p:cNvSpPr>
            <a:spLocks noGrp="1"/>
          </p:cNvSpPr>
          <p:nvPr>
            <p:ph type="title" hasCustomPrompt="1"/>
          </p:nvPr>
        </p:nvSpPr>
        <p:spPr bwMode="auto">
          <a:xfrm>
            <a:off x="1521127" y="2653131"/>
            <a:ext cx="9158376" cy="1325563"/>
          </a:xfrm>
          <a:prstGeom prst="rect">
            <a:avLst/>
          </a:prstGeom>
        </p:spPr>
        <p:txBody>
          <a:bodyPr>
            <a:noAutofit/>
          </a:bodyPr>
          <a:lstStyle>
            <a:lvl1pPr algn="ctr">
              <a:defRPr sz="4800" cap="all">
                <a:solidFill>
                  <a:schemeClr val="bg1"/>
                </a:solidFill>
                <a:latin typeface="+mj-lt"/>
              </a:defRPr>
            </a:lvl1pPr>
          </a:lstStyle>
          <a:p>
            <a:pPr>
              <a:defRPr/>
            </a:pPr>
            <a:r>
              <a:rPr lang="de-DE"/>
              <a:t>Titel Thema 1</a:t>
            </a:r>
            <a:endParaRPr/>
          </a:p>
        </p:txBody>
      </p:sp>
      <p:sp>
        <p:nvSpPr>
          <p:cNvPr id="11" name="Textplatzhalter 32"/>
          <p:cNvSpPr>
            <a:spLocks noGrp="1"/>
          </p:cNvSpPr>
          <p:nvPr>
            <p:ph type="body" sz="quarter" idx="12" hasCustomPrompt="1"/>
          </p:nvPr>
        </p:nvSpPr>
        <p:spPr bwMode="auto">
          <a:xfrm>
            <a:off x="9630896" y="4308329"/>
            <a:ext cx="1044293" cy="949470"/>
          </a:xfrm>
          <a:prstGeom prst="rect">
            <a:avLst/>
          </a:prstGeom>
        </p:spPr>
        <p:txBody>
          <a:bodyPr>
            <a:normAutofit/>
          </a:bodyPr>
          <a:lstStyle>
            <a:lvl1pPr marL="0" indent="0" algn="r">
              <a:buNone/>
              <a:defRPr sz="6000">
                <a:solidFill>
                  <a:schemeClr val="bg1"/>
                </a:solidFill>
              </a:defRPr>
            </a:lvl1pPr>
          </a:lstStyle>
          <a:p>
            <a:pPr lvl="0">
              <a:defRPr/>
            </a:pPr>
            <a:r>
              <a:rPr lang="de-DE"/>
              <a:t>1</a:t>
            </a:r>
            <a:endParaRPr/>
          </a:p>
        </p:txBody>
      </p:sp>
    </p:spTree>
    <p:extLst>
      <p:ext uri="{BB962C8B-B14F-4D97-AF65-F5344CB8AC3E}">
        <p14:creationId xmlns:p14="http://schemas.microsoft.com/office/powerpoint/2010/main" val="1600784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apitel leer">
    <p:bg>
      <p:bgPr>
        <a:gradFill flip="none" rotWithShape="1">
          <a:gsLst>
            <a:gs pos="0">
              <a:schemeClr val="accent1">
                <a:lumMod val="50000"/>
              </a:schemeClr>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930275" y="1989138"/>
            <a:ext cx="10331450" cy="4140200"/>
          </a:xfrm>
        </p:spPr>
        <p:txBody>
          <a:bodyPr lIns="0" tIns="0" rIns="0" bIns="0" anchor="t" anchorCtr="0">
            <a:no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930274" y="484125"/>
            <a:ext cx="5038725" cy="1260000"/>
          </a:xfrm>
          <a:prstGeom prst="rect">
            <a:avLst/>
          </a:prstGeom>
        </p:spPr>
        <p:txBody>
          <a:bodyPr lIns="0" tIns="0" rIns="0" bIns="0" anchor="b">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8" name="Grafik 7">
            <a:extLst>
              <a:ext uri="{FF2B5EF4-FFF2-40B4-BE49-F238E27FC236}">
                <a16:creationId xmlns:a16="http://schemas.microsoft.com/office/drawing/2014/main" id="{98CADDD2-70F1-9583-21B0-778447C6771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0" name="Fußzeilenplatzhalter 9">
            <a:extLst>
              <a:ext uri="{FF2B5EF4-FFF2-40B4-BE49-F238E27FC236}">
                <a16:creationId xmlns:a16="http://schemas.microsoft.com/office/drawing/2014/main" id="{16305C95-F488-DECC-4E75-DD78D4F560BB}"/>
              </a:ext>
            </a:extLst>
          </p:cNvPr>
          <p:cNvSpPr>
            <a:spLocks noGrp="1"/>
          </p:cNvSpPr>
          <p:nvPr>
            <p:ph type="ftr" sz="quarter" idx="10"/>
          </p:nvPr>
        </p:nvSpPr>
        <p:spPr/>
        <p:txBody>
          <a:bodyPr/>
          <a:lstStyle>
            <a:lvl1pPr>
              <a:defRPr>
                <a:solidFill>
                  <a:schemeClr val="bg1"/>
                </a:solidFill>
              </a:defRPr>
            </a:lvl1pPr>
          </a:lstStyle>
          <a:p>
            <a:endParaRPr lang="de-DE"/>
          </a:p>
        </p:txBody>
      </p:sp>
      <p:sp>
        <p:nvSpPr>
          <p:cNvPr id="11" name="Foliennummernplatzhalter 10">
            <a:extLst>
              <a:ext uri="{FF2B5EF4-FFF2-40B4-BE49-F238E27FC236}">
                <a16:creationId xmlns:a16="http://schemas.microsoft.com/office/drawing/2014/main" id="{A3737972-F787-AF83-A110-AE6BBE301AE3}"/>
              </a:ext>
            </a:extLst>
          </p:cNvPr>
          <p:cNvSpPr>
            <a:spLocks noGrp="1"/>
          </p:cNvSpPr>
          <p:nvPr>
            <p:ph type="sldNum" sz="quarter" idx="11"/>
          </p:nvPr>
        </p:nvSpPr>
        <p:spPr/>
        <p:txBody>
          <a:bodyPr/>
          <a:lstStyle>
            <a:lvl1pPr>
              <a:defRPr>
                <a:solidFill>
                  <a:schemeClr val="bg1"/>
                </a:solidFill>
              </a:defRPr>
            </a:lvl1pPr>
          </a:lstStyle>
          <a:p>
            <a:fld id="{FEC8E6F6-E1A5-42C7-842F-B7973A4980C4}" type="slidenum">
              <a:rPr lang="de-DE" smtClean="0"/>
              <a:t>‹Nr.›</a:t>
            </a:fld>
            <a:endParaRPr lang="de-DE"/>
          </a:p>
        </p:txBody>
      </p:sp>
      <p:pic>
        <p:nvPicPr>
          <p:cNvPr id="12" name="Grafik 11">
            <a:extLst>
              <a:ext uri="{FF2B5EF4-FFF2-40B4-BE49-F238E27FC236}">
                <a16:creationId xmlns:a16="http://schemas.microsoft.com/office/drawing/2014/main" id="{F67A9639-B632-442D-A53D-C9565BD3BAE8}"/>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1055975131"/>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apitel 1">
    <p:bg>
      <p:bgPr>
        <a:gradFill flip="none" rotWithShape="1">
          <a:gsLst>
            <a:gs pos="0">
              <a:schemeClr val="accent1">
                <a:lumMod val="50000"/>
              </a:schemeClr>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930275" y="1989138"/>
            <a:ext cx="5038724" cy="4140200"/>
          </a:xfrm>
        </p:spPr>
        <p:txBody>
          <a:bodyPr lIns="0" tIns="0" rIns="0" bIns="0" anchor="t" anchorCtr="0">
            <a:no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930274" y="484125"/>
            <a:ext cx="5038725" cy="1260000"/>
          </a:xfrm>
          <a:prstGeom prst="rect">
            <a:avLst/>
          </a:prstGeom>
        </p:spPr>
        <p:txBody>
          <a:bodyPr lIns="0" tIns="0" rIns="0" bIns="0" anchor="b">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0" name="Freihandform 9">
            <a:extLst>
              <a:ext uri="{FF2B5EF4-FFF2-40B4-BE49-F238E27FC236}">
                <a16:creationId xmlns:a16="http://schemas.microsoft.com/office/drawing/2014/main" id="{7FBA73B6-75E3-C412-A7D7-FD126EC83267}"/>
              </a:ext>
            </a:extLst>
          </p:cNvPr>
          <p:cNvSpPr>
            <a:spLocks noChangeAspect="1"/>
          </p:cNvSpPr>
          <p:nvPr/>
        </p:nvSpPr>
        <p:spPr>
          <a:xfrm>
            <a:off x="9749725" y="4617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reihandform 10">
            <a:extLst>
              <a:ext uri="{FF2B5EF4-FFF2-40B4-BE49-F238E27FC236}">
                <a16:creationId xmlns:a16="http://schemas.microsoft.com/office/drawing/2014/main" id="{A8762EE5-DEDF-120F-835E-D7178F43F6D5}"/>
              </a:ext>
            </a:extLst>
          </p:cNvPr>
          <p:cNvSpPr>
            <a:spLocks noChangeAspect="1"/>
          </p:cNvSpPr>
          <p:nvPr/>
        </p:nvSpPr>
        <p:spPr>
          <a:xfrm rot="16200000">
            <a:off x="9749725" y="2853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8" name="Freihandform 7">
            <a:extLst>
              <a:ext uri="{FF2B5EF4-FFF2-40B4-BE49-F238E27FC236}">
                <a16:creationId xmlns:a16="http://schemas.microsoft.com/office/drawing/2014/main" id="{A7293FD4-F63B-2497-C4CF-F1B7A7B4CACF}"/>
              </a:ext>
            </a:extLst>
          </p:cNvPr>
          <p:cNvSpPr>
            <a:spLocks noChangeAspect="1"/>
          </p:cNvSpPr>
          <p:nvPr/>
        </p:nvSpPr>
        <p:spPr>
          <a:xfrm rot="5400000">
            <a:off x="6223003" y="1053338"/>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gradFill>
            <a:gsLst>
              <a:gs pos="0">
                <a:schemeClr val="accent2"/>
              </a:gs>
              <a:gs pos="100000">
                <a:schemeClr val="accent2">
                  <a:alpha val="15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9" name="Grafik 8">
            <a:extLst>
              <a:ext uri="{FF2B5EF4-FFF2-40B4-BE49-F238E27FC236}">
                <a16:creationId xmlns:a16="http://schemas.microsoft.com/office/drawing/2014/main" id="{0D97CC09-F693-733E-8D13-C18D72A69B6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B15650FA-244B-881C-F5DD-9BA24A227817}"/>
              </a:ext>
            </a:extLst>
          </p:cNvPr>
          <p:cNvSpPr>
            <a:spLocks noGrp="1"/>
          </p:cNvSpPr>
          <p:nvPr>
            <p:ph type="ftr" sz="quarter" idx="10"/>
          </p:nvPr>
        </p:nvSpPr>
        <p:spPr/>
        <p:txBody>
          <a:bodyPr/>
          <a:lstStyle>
            <a:lvl1pPr>
              <a:defRPr>
                <a:solidFill>
                  <a:schemeClr val="bg1"/>
                </a:solidFill>
              </a:defRPr>
            </a:lvl1pPr>
          </a:lstStyle>
          <a:p>
            <a:endParaRPr lang="de-DE"/>
          </a:p>
        </p:txBody>
      </p:sp>
      <p:sp>
        <p:nvSpPr>
          <p:cNvPr id="14" name="Foliennummernplatzhalter 13">
            <a:extLst>
              <a:ext uri="{FF2B5EF4-FFF2-40B4-BE49-F238E27FC236}">
                <a16:creationId xmlns:a16="http://schemas.microsoft.com/office/drawing/2014/main" id="{D5700A46-C49F-E059-D835-3A7447B3F70D}"/>
              </a:ext>
            </a:extLst>
          </p:cNvPr>
          <p:cNvSpPr>
            <a:spLocks noGrp="1"/>
          </p:cNvSpPr>
          <p:nvPr>
            <p:ph type="sldNum" sz="quarter" idx="11"/>
          </p:nvPr>
        </p:nvSpPr>
        <p:spPr/>
        <p:txBody>
          <a:bodyPr/>
          <a:lstStyle>
            <a:lvl1pPr>
              <a:defRPr>
                <a:solidFill>
                  <a:schemeClr val="bg1"/>
                </a:solidFill>
              </a:defRPr>
            </a:lvl1pPr>
          </a:lstStyle>
          <a:p>
            <a:fld id="{FEC8E6F6-E1A5-42C7-842F-B7973A4980C4}" type="slidenum">
              <a:rPr lang="de-DE" smtClean="0"/>
              <a:t>‹Nr.›</a:t>
            </a:fld>
            <a:endParaRPr lang="de-DE"/>
          </a:p>
        </p:txBody>
      </p:sp>
      <p:pic>
        <p:nvPicPr>
          <p:cNvPr id="16" name="Grafik 15">
            <a:extLst>
              <a:ext uri="{FF2B5EF4-FFF2-40B4-BE49-F238E27FC236}">
                <a16:creationId xmlns:a16="http://schemas.microsoft.com/office/drawing/2014/main" id="{30573960-A0B7-4400-80EE-3958897A0938}"/>
              </a:ext>
            </a:extLst>
          </p:cNvPr>
          <p:cNvPicPr>
            <a:picLocks noChangeAspect="1"/>
          </p:cNvPicPr>
          <p:nvPr/>
        </p:nvPicPr>
        <p:blipFill>
          <a:blip r:embed="rId4"/>
          <a:stretch>
            <a:fillRect/>
          </a:stretch>
        </p:blipFill>
        <p:spPr>
          <a:xfrm>
            <a:off x="1438308" y="6399839"/>
            <a:ext cx="245106" cy="288000"/>
          </a:xfrm>
          <a:prstGeom prst="rect">
            <a:avLst/>
          </a:prstGeom>
        </p:spPr>
      </p:pic>
    </p:spTree>
    <p:extLst>
      <p:ext uri="{BB962C8B-B14F-4D97-AF65-F5344CB8AC3E}">
        <p14:creationId xmlns:p14="http://schemas.microsoft.com/office/powerpoint/2010/main" val="3937157789"/>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apitel 2">
    <p:bg>
      <p:bgPr>
        <a:gradFill flip="none" rotWithShape="1">
          <a:gsLst>
            <a:gs pos="0">
              <a:schemeClr val="accent1">
                <a:lumMod val="50000"/>
              </a:schemeClr>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930275" y="1989138"/>
            <a:ext cx="5038724" cy="4140200"/>
          </a:xfrm>
        </p:spPr>
        <p:txBody>
          <a:bodyPr lIns="0" tIns="0" rIns="0" bIns="0" anchor="t" anchorCtr="0">
            <a:no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930274" y="484125"/>
            <a:ext cx="5038725" cy="1260000"/>
          </a:xfrm>
          <a:prstGeom prst="rect">
            <a:avLst/>
          </a:prstGeom>
        </p:spPr>
        <p:txBody>
          <a:bodyPr lIns="0" tIns="0" rIns="0" bIns="0" anchor="b">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0" name="Freihandform 9">
            <a:extLst>
              <a:ext uri="{FF2B5EF4-FFF2-40B4-BE49-F238E27FC236}">
                <a16:creationId xmlns:a16="http://schemas.microsoft.com/office/drawing/2014/main" id="{7FBA73B6-75E3-C412-A7D7-FD126EC83267}"/>
              </a:ext>
            </a:extLst>
          </p:cNvPr>
          <p:cNvSpPr>
            <a:spLocks noChangeAspect="1"/>
          </p:cNvSpPr>
          <p:nvPr/>
        </p:nvSpPr>
        <p:spPr>
          <a:xfrm rot="5400000">
            <a:off x="6223003" y="4617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reihandform 10">
            <a:extLst>
              <a:ext uri="{FF2B5EF4-FFF2-40B4-BE49-F238E27FC236}">
                <a16:creationId xmlns:a16="http://schemas.microsoft.com/office/drawing/2014/main" id="{A8762EE5-DEDF-120F-835E-D7178F43F6D5}"/>
              </a:ext>
            </a:extLst>
          </p:cNvPr>
          <p:cNvSpPr>
            <a:spLocks noChangeAspect="1"/>
          </p:cNvSpPr>
          <p:nvPr/>
        </p:nvSpPr>
        <p:spPr>
          <a:xfrm rot="16200000">
            <a:off x="6223003" y="2853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Freihandform 1">
            <a:extLst>
              <a:ext uri="{FF2B5EF4-FFF2-40B4-BE49-F238E27FC236}">
                <a16:creationId xmlns:a16="http://schemas.microsoft.com/office/drawing/2014/main" id="{7334E812-06AD-86CD-2135-F30B5668AD95}"/>
              </a:ext>
            </a:extLst>
          </p:cNvPr>
          <p:cNvSpPr>
            <a:spLocks noChangeAspect="1"/>
          </p:cNvSpPr>
          <p:nvPr/>
        </p:nvSpPr>
        <p:spPr>
          <a:xfrm rot="10800000">
            <a:off x="7949725" y="1053338"/>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gradFill>
            <a:gsLst>
              <a:gs pos="0">
                <a:schemeClr val="accent2"/>
              </a:gs>
              <a:gs pos="100000">
                <a:schemeClr val="accent2">
                  <a:alpha val="1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8" name="Grafik 7">
            <a:extLst>
              <a:ext uri="{FF2B5EF4-FFF2-40B4-BE49-F238E27FC236}">
                <a16:creationId xmlns:a16="http://schemas.microsoft.com/office/drawing/2014/main" id="{F14281B7-00EC-6094-64DF-26C21F3D2C6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380FC6E5-E640-9A40-355E-B997C5A274BD}"/>
              </a:ext>
            </a:extLst>
          </p:cNvPr>
          <p:cNvSpPr>
            <a:spLocks noGrp="1"/>
          </p:cNvSpPr>
          <p:nvPr>
            <p:ph type="ftr" sz="quarter" idx="10"/>
          </p:nvPr>
        </p:nvSpPr>
        <p:spPr/>
        <p:txBody>
          <a:bodyPr/>
          <a:lstStyle>
            <a:lvl1pPr>
              <a:defRPr>
                <a:solidFill>
                  <a:schemeClr val="bg1"/>
                </a:solidFill>
              </a:defRPr>
            </a:lvl1pPr>
          </a:lstStyle>
          <a:p>
            <a:endParaRPr lang="de-DE"/>
          </a:p>
        </p:txBody>
      </p:sp>
      <p:sp>
        <p:nvSpPr>
          <p:cNvPr id="14" name="Foliennummernplatzhalter 13">
            <a:extLst>
              <a:ext uri="{FF2B5EF4-FFF2-40B4-BE49-F238E27FC236}">
                <a16:creationId xmlns:a16="http://schemas.microsoft.com/office/drawing/2014/main" id="{0C0FF221-57CE-8C67-DF49-2FED6B3E2B87}"/>
              </a:ext>
            </a:extLst>
          </p:cNvPr>
          <p:cNvSpPr>
            <a:spLocks noGrp="1"/>
          </p:cNvSpPr>
          <p:nvPr>
            <p:ph type="sldNum" sz="quarter" idx="11"/>
          </p:nvPr>
        </p:nvSpPr>
        <p:spPr/>
        <p:txBody>
          <a:bodyPr/>
          <a:lstStyle>
            <a:lvl1pPr>
              <a:defRPr>
                <a:solidFill>
                  <a:schemeClr val="bg1"/>
                </a:solidFill>
              </a:defRPr>
            </a:lvl1pPr>
          </a:lstStyle>
          <a:p>
            <a:fld id="{FEC8E6F6-E1A5-42C7-842F-B7973A4980C4}" type="slidenum">
              <a:rPr lang="de-DE" smtClean="0"/>
              <a:t>‹Nr.›</a:t>
            </a:fld>
            <a:endParaRPr lang="de-DE"/>
          </a:p>
        </p:txBody>
      </p:sp>
      <p:pic>
        <p:nvPicPr>
          <p:cNvPr id="15" name="Grafik 14">
            <a:extLst>
              <a:ext uri="{FF2B5EF4-FFF2-40B4-BE49-F238E27FC236}">
                <a16:creationId xmlns:a16="http://schemas.microsoft.com/office/drawing/2014/main" id="{25AA9118-1761-43FD-82E4-83206100AC38}"/>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3382387066"/>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apitel 3">
    <p:bg>
      <p:bgPr>
        <a:gradFill flip="none" rotWithShape="1">
          <a:gsLst>
            <a:gs pos="0">
              <a:schemeClr val="accent1">
                <a:lumMod val="50000"/>
              </a:schemeClr>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930275" y="1990187"/>
            <a:ext cx="5038724" cy="4139151"/>
          </a:xfrm>
        </p:spPr>
        <p:txBody>
          <a:bodyPr lIns="0" tIns="0" rIns="0" bIns="0" anchor="t" anchorCtr="0">
            <a:no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930274" y="484125"/>
            <a:ext cx="5038725" cy="1260000"/>
          </a:xfrm>
          <a:prstGeom prst="rect">
            <a:avLst/>
          </a:prstGeom>
        </p:spPr>
        <p:txBody>
          <a:bodyPr lIns="0" tIns="0" rIns="0" bIns="0" anchor="b">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0" name="Freihandform 9">
            <a:extLst>
              <a:ext uri="{FF2B5EF4-FFF2-40B4-BE49-F238E27FC236}">
                <a16:creationId xmlns:a16="http://schemas.microsoft.com/office/drawing/2014/main" id="{7FBA73B6-75E3-C412-A7D7-FD126EC83267}"/>
              </a:ext>
            </a:extLst>
          </p:cNvPr>
          <p:cNvSpPr>
            <a:spLocks noChangeAspect="1"/>
          </p:cNvSpPr>
          <p:nvPr/>
        </p:nvSpPr>
        <p:spPr>
          <a:xfrm rot="16200000">
            <a:off x="9749725" y="2817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reihandform 10">
            <a:extLst>
              <a:ext uri="{FF2B5EF4-FFF2-40B4-BE49-F238E27FC236}">
                <a16:creationId xmlns:a16="http://schemas.microsoft.com/office/drawing/2014/main" id="{A8762EE5-DEDF-120F-835E-D7178F43F6D5}"/>
              </a:ext>
            </a:extLst>
          </p:cNvPr>
          <p:cNvSpPr>
            <a:spLocks noChangeAspect="1"/>
          </p:cNvSpPr>
          <p:nvPr/>
        </p:nvSpPr>
        <p:spPr>
          <a:xfrm>
            <a:off x="9749725" y="1054800"/>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8" name="Freihandform 7">
            <a:extLst>
              <a:ext uri="{FF2B5EF4-FFF2-40B4-BE49-F238E27FC236}">
                <a16:creationId xmlns:a16="http://schemas.microsoft.com/office/drawing/2014/main" id="{7BBA2730-C678-A3D9-BFB1-F70CA6DF0236}"/>
              </a:ext>
            </a:extLst>
          </p:cNvPr>
          <p:cNvSpPr>
            <a:spLocks noChangeAspect="1"/>
          </p:cNvSpPr>
          <p:nvPr/>
        </p:nvSpPr>
        <p:spPr>
          <a:xfrm rot="5400000">
            <a:off x="6223003" y="2817338"/>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gradFill>
            <a:gsLst>
              <a:gs pos="0">
                <a:schemeClr val="accent2">
                  <a:alpha val="15000"/>
                </a:schemeClr>
              </a:gs>
              <a:gs pos="100000">
                <a:schemeClr val="accent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9" name="Grafik 8">
            <a:extLst>
              <a:ext uri="{FF2B5EF4-FFF2-40B4-BE49-F238E27FC236}">
                <a16:creationId xmlns:a16="http://schemas.microsoft.com/office/drawing/2014/main" id="{C66B5D98-477D-AB24-03AE-E20A36AC0CB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977954B6-D350-10A8-CC3B-7F55773DEC44}"/>
              </a:ext>
            </a:extLst>
          </p:cNvPr>
          <p:cNvSpPr>
            <a:spLocks noGrp="1"/>
          </p:cNvSpPr>
          <p:nvPr>
            <p:ph type="ftr" sz="quarter" idx="10"/>
          </p:nvPr>
        </p:nvSpPr>
        <p:spPr/>
        <p:txBody>
          <a:bodyPr/>
          <a:lstStyle>
            <a:lvl1pPr>
              <a:defRPr>
                <a:solidFill>
                  <a:schemeClr val="bg1"/>
                </a:solidFill>
              </a:defRPr>
            </a:lvl1pPr>
          </a:lstStyle>
          <a:p>
            <a:endParaRPr lang="de-DE"/>
          </a:p>
        </p:txBody>
      </p:sp>
      <p:sp>
        <p:nvSpPr>
          <p:cNvPr id="14" name="Foliennummernplatzhalter 13">
            <a:extLst>
              <a:ext uri="{FF2B5EF4-FFF2-40B4-BE49-F238E27FC236}">
                <a16:creationId xmlns:a16="http://schemas.microsoft.com/office/drawing/2014/main" id="{032649E2-464C-BF5E-4021-695BF4BB1E8F}"/>
              </a:ext>
            </a:extLst>
          </p:cNvPr>
          <p:cNvSpPr>
            <a:spLocks noGrp="1"/>
          </p:cNvSpPr>
          <p:nvPr>
            <p:ph type="sldNum" sz="quarter" idx="11"/>
          </p:nvPr>
        </p:nvSpPr>
        <p:spPr/>
        <p:txBody>
          <a:bodyPr/>
          <a:lstStyle>
            <a:lvl1pPr>
              <a:defRPr>
                <a:solidFill>
                  <a:schemeClr val="bg1"/>
                </a:solidFill>
              </a:defRPr>
            </a:lvl1pPr>
          </a:lstStyle>
          <a:p>
            <a:fld id="{FEC8E6F6-E1A5-42C7-842F-B7973A4980C4}" type="slidenum">
              <a:rPr lang="de-DE" smtClean="0"/>
              <a:t>‹Nr.›</a:t>
            </a:fld>
            <a:endParaRPr lang="de-DE"/>
          </a:p>
        </p:txBody>
      </p:sp>
      <p:pic>
        <p:nvPicPr>
          <p:cNvPr id="15" name="Grafik 14">
            <a:extLst>
              <a:ext uri="{FF2B5EF4-FFF2-40B4-BE49-F238E27FC236}">
                <a16:creationId xmlns:a16="http://schemas.microsoft.com/office/drawing/2014/main" id="{5EC0AD72-7D7F-4550-8294-E2EC6EF69D6C}"/>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2627863594"/>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BC2F0-B2B2-A862-6094-425A16DC93BD}"/>
              </a:ext>
            </a:extLst>
          </p:cNvPr>
          <p:cNvSpPr>
            <a:spLocks noGrp="1"/>
          </p:cNvSpPr>
          <p:nvPr>
            <p:ph type="title"/>
          </p:nvPr>
        </p:nvSpPr>
        <p:spPr>
          <a:xfrm>
            <a:off x="933450" y="482599"/>
            <a:ext cx="10331999" cy="720000"/>
          </a:xfrm>
        </p:spPr>
        <p:txBody>
          <a:bodyPr/>
          <a:lstStyle/>
          <a:p>
            <a:r>
              <a:rPr lang="de-DE"/>
              <a:t>Mastertitelformat bearbeiten</a:t>
            </a:r>
            <a:endParaRPr lang="en-US" dirty="0"/>
          </a:p>
        </p:txBody>
      </p:sp>
      <p:sp>
        <p:nvSpPr>
          <p:cNvPr id="3" name="Inhaltsplatzhalter 2">
            <a:extLst>
              <a:ext uri="{FF2B5EF4-FFF2-40B4-BE49-F238E27FC236}">
                <a16:creationId xmlns:a16="http://schemas.microsoft.com/office/drawing/2014/main" id="{C7DD3D47-C5CD-5C0E-418F-52652BD2E7EB}"/>
              </a:ext>
            </a:extLst>
          </p:cNvPr>
          <p:cNvSpPr>
            <a:spLocks noGrp="1"/>
          </p:cNvSpPr>
          <p:nvPr>
            <p:ph idx="1"/>
          </p:nvPr>
        </p:nvSpPr>
        <p:spPr>
          <a:xfrm>
            <a:off x="927100" y="1449388"/>
            <a:ext cx="1033145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4" name="Grafik 3">
            <a:extLst>
              <a:ext uri="{FF2B5EF4-FFF2-40B4-BE49-F238E27FC236}">
                <a16:creationId xmlns:a16="http://schemas.microsoft.com/office/drawing/2014/main" id="{6A9483A9-9540-FD8D-C0F7-E73488EB3FF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7" name="Fußzeilenplatzhalter 6">
            <a:extLst>
              <a:ext uri="{FF2B5EF4-FFF2-40B4-BE49-F238E27FC236}">
                <a16:creationId xmlns:a16="http://schemas.microsoft.com/office/drawing/2014/main" id="{6E941753-235D-FC69-1375-8B7775D02068}"/>
              </a:ext>
            </a:extLst>
          </p:cNvPr>
          <p:cNvSpPr>
            <a:spLocks noGrp="1"/>
          </p:cNvSpPr>
          <p:nvPr>
            <p:ph type="ftr" sz="quarter" idx="10"/>
          </p:nvPr>
        </p:nvSpPr>
        <p:spPr/>
        <p:txBody>
          <a:bodyPr/>
          <a:lstStyle/>
          <a:p>
            <a:endParaRPr lang="de-DE"/>
          </a:p>
        </p:txBody>
      </p:sp>
      <p:sp>
        <p:nvSpPr>
          <p:cNvPr id="8" name="Foliennummernplatzhalter 7">
            <a:extLst>
              <a:ext uri="{FF2B5EF4-FFF2-40B4-BE49-F238E27FC236}">
                <a16:creationId xmlns:a16="http://schemas.microsoft.com/office/drawing/2014/main" id="{3CFD074F-4BEE-6926-3CE7-96DAA2BA8636}"/>
              </a:ext>
            </a:extLst>
          </p:cNvPr>
          <p:cNvSpPr>
            <a:spLocks noGrp="1"/>
          </p:cNvSpPr>
          <p:nvPr>
            <p:ph type="sldNum" sz="quarter" idx="11"/>
          </p:nvPr>
        </p:nvSpPr>
        <p:spPr/>
        <p:txBody>
          <a:bodyPr/>
          <a:lstStyle/>
          <a:p>
            <a:fld id="{FEC8E6F6-E1A5-42C7-842F-B7973A4980C4}" type="slidenum">
              <a:rPr lang="de-DE" smtClean="0"/>
              <a:t>‹Nr.›</a:t>
            </a:fld>
            <a:endParaRPr lang="de-DE"/>
          </a:p>
        </p:txBody>
      </p:sp>
      <p:pic>
        <p:nvPicPr>
          <p:cNvPr id="10" name="Grafik 9">
            <a:extLst>
              <a:ext uri="{FF2B5EF4-FFF2-40B4-BE49-F238E27FC236}">
                <a16:creationId xmlns:a16="http://schemas.microsoft.com/office/drawing/2014/main" id="{B2E30476-C78B-4A44-9400-483FC04236AB}"/>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1456654630"/>
      </p:ext>
    </p:extLst>
  </p:cSld>
  <p:clrMapOvr>
    <a:masterClrMapping/>
  </p:clrMapOvr>
  <p:extLst>
    <p:ext uri="{DCECCB84-F9BA-43D5-87BE-67443E8EF086}">
      <p15:sldGuideLst xmlns:p15="http://schemas.microsoft.com/office/powerpoint/2012/main">
        <p15:guide id="1" orient="horz" pos="3861">
          <p15:clr>
            <a:srgbClr val="FBAE40"/>
          </p15:clr>
        </p15:guide>
        <p15:guide id="2" orient="horz" pos="754">
          <p15:clr>
            <a:srgbClr val="FBAE40"/>
          </p15:clr>
        </p15:guide>
        <p15:guide id="3" orient="horz" pos="91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BC2F0-B2B2-A862-6094-425A16DC93BD}"/>
              </a:ext>
            </a:extLst>
          </p:cNvPr>
          <p:cNvSpPr>
            <a:spLocks noGrp="1"/>
          </p:cNvSpPr>
          <p:nvPr>
            <p:ph type="title"/>
          </p:nvPr>
        </p:nvSpPr>
        <p:spPr>
          <a:xfrm>
            <a:off x="933450" y="482599"/>
            <a:ext cx="10331999" cy="720000"/>
          </a:xfrm>
        </p:spPr>
        <p:txBody>
          <a:bodyPr/>
          <a:lstStyle/>
          <a:p>
            <a:r>
              <a:rPr lang="de-DE"/>
              <a:t>Mastertitelformat bearbeiten</a:t>
            </a:r>
            <a:endParaRPr lang="en-US" dirty="0"/>
          </a:p>
        </p:txBody>
      </p:sp>
      <p:sp>
        <p:nvSpPr>
          <p:cNvPr id="3" name="Inhaltsplatzhalter 2">
            <a:extLst>
              <a:ext uri="{FF2B5EF4-FFF2-40B4-BE49-F238E27FC236}">
                <a16:creationId xmlns:a16="http://schemas.microsoft.com/office/drawing/2014/main" id="{C7DD3D47-C5CD-5C0E-418F-52652BD2E7EB}"/>
              </a:ext>
            </a:extLst>
          </p:cNvPr>
          <p:cNvSpPr>
            <a:spLocks noGrp="1"/>
          </p:cNvSpPr>
          <p:nvPr>
            <p:ph idx="1"/>
          </p:nvPr>
        </p:nvSpPr>
        <p:spPr>
          <a:xfrm>
            <a:off x="927100" y="1449388"/>
            <a:ext cx="1033145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4" name="Grafik 3">
            <a:extLst>
              <a:ext uri="{FF2B5EF4-FFF2-40B4-BE49-F238E27FC236}">
                <a16:creationId xmlns:a16="http://schemas.microsoft.com/office/drawing/2014/main" id="{6A9483A9-9540-FD8D-C0F7-E73488EB3FF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7" name="Fußzeilenplatzhalter 6">
            <a:extLst>
              <a:ext uri="{FF2B5EF4-FFF2-40B4-BE49-F238E27FC236}">
                <a16:creationId xmlns:a16="http://schemas.microsoft.com/office/drawing/2014/main" id="{6E941753-235D-FC69-1375-8B7775D02068}"/>
              </a:ext>
            </a:extLst>
          </p:cNvPr>
          <p:cNvSpPr>
            <a:spLocks noGrp="1"/>
          </p:cNvSpPr>
          <p:nvPr>
            <p:ph type="ftr" sz="quarter" idx="10"/>
          </p:nvPr>
        </p:nvSpPr>
        <p:spPr/>
        <p:txBody>
          <a:bodyPr/>
          <a:lstStyle/>
          <a:p>
            <a:endParaRPr lang="de-DE"/>
          </a:p>
        </p:txBody>
      </p:sp>
      <p:sp>
        <p:nvSpPr>
          <p:cNvPr id="8" name="Foliennummernplatzhalter 7">
            <a:extLst>
              <a:ext uri="{FF2B5EF4-FFF2-40B4-BE49-F238E27FC236}">
                <a16:creationId xmlns:a16="http://schemas.microsoft.com/office/drawing/2014/main" id="{3CFD074F-4BEE-6926-3CE7-96DAA2BA8636}"/>
              </a:ext>
            </a:extLst>
          </p:cNvPr>
          <p:cNvSpPr>
            <a:spLocks noGrp="1"/>
          </p:cNvSpPr>
          <p:nvPr>
            <p:ph type="sldNum" sz="quarter" idx="11"/>
          </p:nvPr>
        </p:nvSpPr>
        <p:spPr/>
        <p:txBody>
          <a:bodyPr/>
          <a:lstStyle/>
          <a:p>
            <a:fld id="{FEC8E6F6-E1A5-42C7-842F-B7973A4980C4}" type="slidenum">
              <a:rPr lang="de-DE" smtClean="0"/>
              <a:t>‹Nr.›</a:t>
            </a:fld>
            <a:endParaRPr lang="de-DE"/>
          </a:p>
        </p:txBody>
      </p:sp>
      <p:pic>
        <p:nvPicPr>
          <p:cNvPr id="10" name="Grafik 9">
            <a:extLst>
              <a:ext uri="{FF2B5EF4-FFF2-40B4-BE49-F238E27FC236}">
                <a16:creationId xmlns:a16="http://schemas.microsoft.com/office/drawing/2014/main" id="{B2E30476-C78B-4A44-9400-483FC04236AB}"/>
              </a:ext>
            </a:extLst>
          </p:cNvPr>
          <p:cNvPicPr>
            <a:picLocks noChangeAspect="1"/>
          </p:cNvPicPr>
          <p:nvPr/>
        </p:nvPicPr>
        <p:blipFill>
          <a:blip r:embed="rId4"/>
          <a:stretch>
            <a:fillRect/>
          </a:stretch>
        </p:blipFill>
        <p:spPr>
          <a:xfrm>
            <a:off x="1438308" y="6405090"/>
            <a:ext cx="245106" cy="287999"/>
          </a:xfrm>
          <a:prstGeom prst="rect">
            <a:avLst/>
          </a:prstGeom>
        </p:spPr>
      </p:pic>
    </p:spTree>
    <p:extLst>
      <p:ext uri="{BB962C8B-B14F-4D97-AF65-F5344CB8AC3E}">
        <p14:creationId xmlns:p14="http://schemas.microsoft.com/office/powerpoint/2010/main" val="1855718322"/>
      </p:ext>
    </p:extLst>
  </p:cSld>
  <p:clrMapOvr>
    <a:masterClrMapping/>
  </p:clrMapOvr>
  <p:extLst>
    <p:ext uri="{DCECCB84-F9BA-43D5-87BE-67443E8EF086}">
      <p15:sldGuideLst xmlns:p15="http://schemas.microsoft.com/office/powerpoint/2012/main">
        <p15:guide id="1" orient="horz" pos="3861">
          <p15:clr>
            <a:srgbClr val="FBAE40"/>
          </p15:clr>
        </p15:guide>
        <p15:guide id="2" orient="horz" pos="754">
          <p15:clr>
            <a:srgbClr val="FBAE40"/>
          </p15:clr>
        </p15:guide>
        <p15:guide id="3" orient="horz" pos="91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3450" y="482600"/>
            <a:ext cx="10331999" cy="720726"/>
          </a:xfrm>
        </p:spPr>
        <p:txBody>
          <a:bodyPr/>
          <a:lstStyle/>
          <a:p>
            <a:r>
              <a:rPr lang="de-DE"/>
              <a:t>Mastertitelformat bearbeiten</a:t>
            </a:r>
            <a:endParaRPr lang="en-US" dirty="0"/>
          </a:p>
        </p:txBody>
      </p:sp>
      <p:sp>
        <p:nvSpPr>
          <p:cNvPr id="3" name="Inhaltsplatzhalter 2">
            <a:extLst>
              <a:ext uri="{FF2B5EF4-FFF2-40B4-BE49-F238E27FC236}">
                <a16:creationId xmlns:a16="http://schemas.microsoft.com/office/drawing/2014/main" id="{48B3CD63-66A0-C9F4-3A2C-2876971AA5ED}"/>
              </a:ext>
            </a:extLst>
          </p:cNvPr>
          <p:cNvSpPr>
            <a:spLocks noGrp="1"/>
          </p:cNvSpPr>
          <p:nvPr>
            <p:ph sz="half" idx="1"/>
          </p:nvPr>
        </p:nvSpPr>
        <p:spPr>
          <a:xfrm>
            <a:off x="927099" y="1449388"/>
            <a:ext cx="504000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a:extLst>
              <a:ext uri="{FF2B5EF4-FFF2-40B4-BE49-F238E27FC236}">
                <a16:creationId xmlns:a16="http://schemas.microsoft.com/office/drawing/2014/main" id="{6917FE3D-28CB-5914-9263-D185C30E9199}"/>
              </a:ext>
            </a:extLst>
          </p:cNvPr>
          <p:cNvSpPr>
            <a:spLocks noGrp="1"/>
          </p:cNvSpPr>
          <p:nvPr>
            <p:ph sz="half" idx="2"/>
          </p:nvPr>
        </p:nvSpPr>
        <p:spPr>
          <a:xfrm>
            <a:off x="6223000" y="1449388"/>
            <a:ext cx="504000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8" name="Grafik 7">
            <a:extLst>
              <a:ext uri="{FF2B5EF4-FFF2-40B4-BE49-F238E27FC236}">
                <a16:creationId xmlns:a16="http://schemas.microsoft.com/office/drawing/2014/main" id="{4B54EA78-11D0-6327-50B5-3BFAE5240BA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1" name="Fußzeilenplatzhalter 10">
            <a:extLst>
              <a:ext uri="{FF2B5EF4-FFF2-40B4-BE49-F238E27FC236}">
                <a16:creationId xmlns:a16="http://schemas.microsoft.com/office/drawing/2014/main" id="{9BE86E5F-FD85-14B7-74F2-F9A93A028FE0}"/>
              </a:ext>
            </a:extLst>
          </p:cNvPr>
          <p:cNvSpPr>
            <a:spLocks noGrp="1"/>
          </p:cNvSpPr>
          <p:nvPr>
            <p:ph type="ftr" sz="quarter" idx="10"/>
          </p:nvPr>
        </p:nvSpPr>
        <p:spPr/>
        <p:txBody>
          <a:bodyPr/>
          <a:lstStyle/>
          <a:p>
            <a:endParaRPr lang="de-DE"/>
          </a:p>
        </p:txBody>
      </p:sp>
      <p:sp>
        <p:nvSpPr>
          <p:cNvPr id="12" name="Foliennummernplatzhalter 11">
            <a:extLst>
              <a:ext uri="{FF2B5EF4-FFF2-40B4-BE49-F238E27FC236}">
                <a16:creationId xmlns:a16="http://schemas.microsoft.com/office/drawing/2014/main" id="{C0E58961-7230-5DCC-A35F-C683E83EA6B1}"/>
              </a:ext>
            </a:extLst>
          </p:cNvPr>
          <p:cNvSpPr>
            <a:spLocks noGrp="1"/>
          </p:cNvSpPr>
          <p:nvPr>
            <p:ph type="sldNum" sz="quarter" idx="11"/>
          </p:nvPr>
        </p:nvSpPr>
        <p:spPr/>
        <p:txBody>
          <a:bodyPr/>
          <a:lstStyle/>
          <a:p>
            <a:fld id="{FEC8E6F6-E1A5-42C7-842F-B7973A4980C4}" type="slidenum">
              <a:rPr lang="de-DE" smtClean="0"/>
              <a:t>‹Nr.›</a:t>
            </a:fld>
            <a:endParaRPr lang="de-DE"/>
          </a:p>
        </p:txBody>
      </p:sp>
      <p:pic>
        <p:nvPicPr>
          <p:cNvPr id="10" name="Grafik 9">
            <a:extLst>
              <a:ext uri="{FF2B5EF4-FFF2-40B4-BE49-F238E27FC236}">
                <a16:creationId xmlns:a16="http://schemas.microsoft.com/office/drawing/2014/main" id="{696F731C-644D-4CD6-8436-61BFA114ADAE}"/>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789349503"/>
      </p:ext>
    </p:extLst>
  </p:cSld>
  <p:clrMapOvr>
    <a:masterClrMapping/>
  </p:clrMapOvr>
  <p:extLst>
    <p:ext uri="{DCECCB84-F9BA-43D5-87BE-67443E8EF086}">
      <p15:sldGuideLst xmlns:p15="http://schemas.microsoft.com/office/powerpoint/2012/main">
        <p15:guide id="2" orient="horz" pos="913">
          <p15:clr>
            <a:srgbClr val="FBAE40"/>
          </p15:clr>
        </p15:guide>
        <p15:guide id="3" orient="horz" pos="75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Spalten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0"/>
            <a:ext cx="10331450" cy="720723"/>
          </a:xfrm>
        </p:spPr>
        <p:txBody>
          <a:bodyPr/>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449387"/>
            <a:ext cx="3276000" cy="46799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extplatzhalter 9">
            <a:extLst>
              <a:ext uri="{FF2B5EF4-FFF2-40B4-BE49-F238E27FC236}">
                <a16:creationId xmlns:a16="http://schemas.microsoft.com/office/drawing/2014/main" id="{A0B86BAB-1DF3-6644-A8BC-E8CBF1901BBF}"/>
              </a:ext>
            </a:extLst>
          </p:cNvPr>
          <p:cNvSpPr>
            <a:spLocks noGrp="1"/>
          </p:cNvSpPr>
          <p:nvPr>
            <p:ph type="body" sz="quarter" idx="17"/>
          </p:nvPr>
        </p:nvSpPr>
        <p:spPr>
          <a:xfrm>
            <a:off x="4458000" y="1449388"/>
            <a:ext cx="3276000"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platzhalter 9">
            <a:extLst>
              <a:ext uri="{FF2B5EF4-FFF2-40B4-BE49-F238E27FC236}">
                <a16:creationId xmlns:a16="http://schemas.microsoft.com/office/drawing/2014/main" id="{4E0EFD5B-3B2A-5527-7184-B573D32FE38A}"/>
              </a:ext>
            </a:extLst>
          </p:cNvPr>
          <p:cNvSpPr>
            <a:spLocks noGrp="1"/>
          </p:cNvSpPr>
          <p:nvPr>
            <p:ph type="body" sz="quarter" idx="18"/>
          </p:nvPr>
        </p:nvSpPr>
        <p:spPr>
          <a:xfrm>
            <a:off x="7985727" y="1449388"/>
            <a:ext cx="3276000" cy="467994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4" name="Grafik 3">
            <a:extLst>
              <a:ext uri="{FF2B5EF4-FFF2-40B4-BE49-F238E27FC236}">
                <a16:creationId xmlns:a16="http://schemas.microsoft.com/office/drawing/2014/main" id="{4A082BB7-16FB-478D-F4EB-E974943DA16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8" name="Fußzeilenplatzhalter 7">
            <a:extLst>
              <a:ext uri="{FF2B5EF4-FFF2-40B4-BE49-F238E27FC236}">
                <a16:creationId xmlns:a16="http://schemas.microsoft.com/office/drawing/2014/main" id="{E78D3243-9F37-41E3-B3C7-76830CD97F46}"/>
              </a:ext>
            </a:extLst>
          </p:cNvPr>
          <p:cNvSpPr>
            <a:spLocks noGrp="1"/>
          </p:cNvSpPr>
          <p:nvPr>
            <p:ph type="ftr" sz="quarter" idx="19"/>
          </p:nvPr>
        </p:nvSpPr>
        <p:spPr/>
        <p:txBody>
          <a:bodyPr/>
          <a:lstStyle/>
          <a:p>
            <a:endParaRPr lang="de-DE"/>
          </a:p>
        </p:txBody>
      </p:sp>
      <p:sp>
        <p:nvSpPr>
          <p:cNvPr id="13" name="Foliennummernplatzhalter 12">
            <a:extLst>
              <a:ext uri="{FF2B5EF4-FFF2-40B4-BE49-F238E27FC236}">
                <a16:creationId xmlns:a16="http://schemas.microsoft.com/office/drawing/2014/main" id="{4A12FFCC-C677-C08F-A6B7-B7C93812DBA7}"/>
              </a:ext>
            </a:extLst>
          </p:cNvPr>
          <p:cNvSpPr>
            <a:spLocks noGrp="1"/>
          </p:cNvSpPr>
          <p:nvPr>
            <p:ph type="sldNum" sz="quarter" idx="20"/>
          </p:nvPr>
        </p:nvSpPr>
        <p:spPr/>
        <p:txBody>
          <a:bodyPr/>
          <a:lstStyle/>
          <a:p>
            <a:fld id="{FEC8E6F6-E1A5-42C7-842F-B7973A4980C4}" type="slidenum">
              <a:rPr lang="de-DE" smtClean="0"/>
              <a:t>‹Nr.›</a:t>
            </a:fld>
            <a:endParaRPr lang="de-DE"/>
          </a:p>
        </p:txBody>
      </p:sp>
      <p:pic>
        <p:nvPicPr>
          <p:cNvPr id="15" name="Grafik 14">
            <a:extLst>
              <a:ext uri="{FF2B5EF4-FFF2-40B4-BE49-F238E27FC236}">
                <a16:creationId xmlns:a16="http://schemas.microsoft.com/office/drawing/2014/main" id="{47E9D051-3640-4EBF-9CE4-2D3BEE1F0F1E}"/>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1444006842"/>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2319">
          <p15:clr>
            <a:srgbClr val="FBAE40"/>
          </p15:clr>
        </p15:guide>
        <p15:guide id="3" orient="horz" pos="2455">
          <p15:clr>
            <a:srgbClr val="FBAE40"/>
          </p15:clr>
        </p15:guide>
        <p15:guide id="4" orient="horz" pos="75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ild link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6851490" y="482601"/>
            <a:ext cx="4410235" cy="972000"/>
          </a:xfrm>
        </p:spPr>
        <p:txBody>
          <a:bodyPr lIns="0" rIns="0" anchor="t"/>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6851650" y="1808162"/>
            <a:ext cx="4411350" cy="4321176"/>
          </a:xfrm>
        </p:spPr>
        <p:txBody>
          <a:bodyPr lIns="0" r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930276" y="482601"/>
            <a:ext cx="5038725" cy="5646737"/>
          </a:xfrm>
        </p:spPr>
        <p:txBody>
          <a:bodyPr anchor="ctr"/>
          <a:lstStyle>
            <a:lvl1pPr marL="0" indent="0" algn="ctr">
              <a:buNone/>
              <a:defRPr/>
            </a:lvl1pPr>
          </a:lstStyle>
          <a:p>
            <a:r>
              <a:rPr lang="de-DE"/>
              <a:t>Bild durch Klicken auf Symbol hinzufügen</a:t>
            </a:r>
            <a:endParaRPr lang="en-US"/>
          </a:p>
        </p:txBody>
      </p:sp>
      <p:pic>
        <p:nvPicPr>
          <p:cNvPr id="4" name="Grafik 3">
            <a:extLst>
              <a:ext uri="{FF2B5EF4-FFF2-40B4-BE49-F238E27FC236}">
                <a16:creationId xmlns:a16="http://schemas.microsoft.com/office/drawing/2014/main" id="{44682797-DF3B-AAF4-6E2E-50C08335342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8" name="Fußzeilenplatzhalter 7">
            <a:extLst>
              <a:ext uri="{FF2B5EF4-FFF2-40B4-BE49-F238E27FC236}">
                <a16:creationId xmlns:a16="http://schemas.microsoft.com/office/drawing/2014/main" id="{EE5067C8-C6C5-7910-4EC4-E8485C18764C}"/>
              </a:ext>
            </a:extLst>
          </p:cNvPr>
          <p:cNvSpPr>
            <a:spLocks noGrp="1"/>
          </p:cNvSpPr>
          <p:nvPr>
            <p:ph type="ftr" sz="quarter" idx="15"/>
          </p:nvPr>
        </p:nvSpPr>
        <p:spPr/>
        <p:txBody>
          <a:bodyPr/>
          <a:lstStyle/>
          <a:p>
            <a:endParaRPr lang="de-DE"/>
          </a:p>
        </p:txBody>
      </p:sp>
      <p:sp>
        <p:nvSpPr>
          <p:cNvPr id="11" name="Foliennummernplatzhalter 10">
            <a:extLst>
              <a:ext uri="{FF2B5EF4-FFF2-40B4-BE49-F238E27FC236}">
                <a16:creationId xmlns:a16="http://schemas.microsoft.com/office/drawing/2014/main" id="{97634A27-52C0-12E9-883F-08BF30DE87E6}"/>
              </a:ext>
            </a:extLst>
          </p:cNvPr>
          <p:cNvSpPr>
            <a:spLocks noGrp="1"/>
          </p:cNvSpPr>
          <p:nvPr>
            <p:ph type="sldNum" sz="quarter" idx="16"/>
          </p:nvPr>
        </p:nvSpPr>
        <p:spPr/>
        <p:txBody>
          <a:bodyPr/>
          <a:lstStyle/>
          <a:p>
            <a:fld id="{FEC8E6F6-E1A5-42C7-842F-B7973A4980C4}" type="slidenum">
              <a:rPr lang="de-DE" smtClean="0"/>
              <a:t>‹Nr.›</a:t>
            </a:fld>
            <a:endParaRPr lang="de-DE"/>
          </a:p>
        </p:txBody>
      </p:sp>
      <p:pic>
        <p:nvPicPr>
          <p:cNvPr id="15" name="Grafik 14">
            <a:extLst>
              <a:ext uri="{FF2B5EF4-FFF2-40B4-BE49-F238E27FC236}">
                <a16:creationId xmlns:a16="http://schemas.microsoft.com/office/drawing/2014/main" id="{638591EB-AE7A-40F0-B8A7-7007C8C1B88D}"/>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3709954679"/>
      </p:ext>
    </p:extLst>
  </p:cSld>
  <p:clrMapOvr>
    <a:masterClrMapping/>
  </p:clrMapOvr>
  <p:extLst>
    <p:ext uri="{DCECCB84-F9BA-43D5-87BE-67443E8EF086}">
      <p15:sldGuideLst xmlns:p15="http://schemas.microsoft.com/office/powerpoint/2012/main">
        <p15:guide id="1" pos="4316">
          <p15:clr>
            <a:srgbClr val="FBAE40"/>
          </p15:clr>
        </p15:guide>
        <p15:guide id="2" orient="horz" pos="113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ld recht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1"/>
            <a:ext cx="4408960" cy="972000"/>
          </a:xfrm>
        </p:spPr>
        <p:txBody>
          <a:bodyPr anchor="t"/>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808162"/>
            <a:ext cx="4410075" cy="4321176"/>
          </a:xfrm>
        </p:spPr>
        <p:txBody>
          <a:bodyPr rIns="64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6223000" y="482601"/>
            <a:ext cx="5038725" cy="5646737"/>
          </a:xfrm>
        </p:spPr>
        <p:txBody>
          <a:bodyPr anchor="ctr"/>
          <a:lstStyle>
            <a:lvl1pPr marL="0" indent="0" algn="ctr">
              <a:buNone/>
              <a:defRPr/>
            </a:lvl1pPr>
          </a:lstStyle>
          <a:p>
            <a:r>
              <a:rPr lang="de-DE"/>
              <a:t>Bild durch Klicken auf Symbol hinzufügen</a:t>
            </a:r>
            <a:endParaRPr lang="en-US"/>
          </a:p>
        </p:txBody>
      </p:sp>
      <p:pic>
        <p:nvPicPr>
          <p:cNvPr id="3" name="Grafik 2">
            <a:extLst>
              <a:ext uri="{FF2B5EF4-FFF2-40B4-BE49-F238E27FC236}">
                <a16:creationId xmlns:a16="http://schemas.microsoft.com/office/drawing/2014/main" id="{3C23F973-A2CD-75C6-477F-69CAD4CAAB3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9" name="Fußzeilenplatzhalter 8">
            <a:extLst>
              <a:ext uri="{FF2B5EF4-FFF2-40B4-BE49-F238E27FC236}">
                <a16:creationId xmlns:a16="http://schemas.microsoft.com/office/drawing/2014/main" id="{FD39ABC6-5B6F-378E-0EC6-08F276F4EC48}"/>
              </a:ext>
            </a:extLst>
          </p:cNvPr>
          <p:cNvSpPr>
            <a:spLocks noGrp="1"/>
          </p:cNvSpPr>
          <p:nvPr>
            <p:ph type="ftr" sz="quarter" idx="15"/>
          </p:nvPr>
        </p:nvSpPr>
        <p:spPr/>
        <p:txBody>
          <a:bodyPr/>
          <a:lstStyle/>
          <a:p>
            <a:endParaRPr lang="de-DE"/>
          </a:p>
        </p:txBody>
      </p:sp>
      <p:sp>
        <p:nvSpPr>
          <p:cNvPr id="11" name="Foliennummernplatzhalter 10">
            <a:extLst>
              <a:ext uri="{FF2B5EF4-FFF2-40B4-BE49-F238E27FC236}">
                <a16:creationId xmlns:a16="http://schemas.microsoft.com/office/drawing/2014/main" id="{E4701CEC-EFB7-F3F1-76C1-EB0EC6508B4C}"/>
              </a:ext>
            </a:extLst>
          </p:cNvPr>
          <p:cNvSpPr>
            <a:spLocks noGrp="1"/>
          </p:cNvSpPr>
          <p:nvPr>
            <p:ph type="sldNum" sz="quarter" idx="16"/>
          </p:nvPr>
        </p:nvSpPr>
        <p:spPr/>
        <p:txBody>
          <a:bodyPr/>
          <a:lstStyle/>
          <a:p>
            <a:fld id="{FEC8E6F6-E1A5-42C7-842F-B7973A4980C4}" type="slidenum">
              <a:rPr lang="de-DE" smtClean="0"/>
              <a:t>‹Nr.›</a:t>
            </a:fld>
            <a:endParaRPr lang="de-DE"/>
          </a:p>
        </p:txBody>
      </p:sp>
      <p:pic>
        <p:nvPicPr>
          <p:cNvPr id="14" name="Grafik 13">
            <a:extLst>
              <a:ext uri="{FF2B5EF4-FFF2-40B4-BE49-F238E27FC236}">
                <a16:creationId xmlns:a16="http://schemas.microsoft.com/office/drawing/2014/main" id="{B040C4B4-926C-494A-88FC-A900AE550BD0}"/>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2657795839"/>
      </p:ext>
    </p:extLst>
  </p:cSld>
  <p:clrMapOvr>
    <a:masterClrMapping/>
  </p:clrMapOvr>
  <p:extLst>
    <p:ext uri="{DCECCB84-F9BA-43D5-87BE-67443E8EF086}">
      <p15:sldGuideLst xmlns:p15="http://schemas.microsoft.com/office/powerpoint/2012/main">
        <p15:guide id="1" pos="3364">
          <p15:clr>
            <a:srgbClr val="FBAE40"/>
          </p15:clr>
        </p15:guide>
        <p15:guide id="2" orient="horz" pos="11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p:cSld name="1_Titelfolie">
    <p:spTree>
      <p:nvGrpSpPr>
        <p:cNvPr id="1" name=""/>
        <p:cNvGrpSpPr/>
        <p:nvPr/>
      </p:nvGrpSpPr>
      <p:grpSpPr bwMode="auto">
        <a:xfrm>
          <a:off x="0" y="0"/>
          <a:ext cx="0" cy="0"/>
          <a:chOff x="0" y="0"/>
          <a:chExt cx="0" cy="0"/>
        </a:xfrm>
      </p:grpSpPr>
      <p:sp>
        <p:nvSpPr>
          <p:cNvPr id="7" name="Rechteck 6"/>
          <p:cNvSpPr/>
          <p:nvPr/>
        </p:nvSpPr>
        <p:spPr bwMode="auto">
          <a:xfrm rot="10800000" flipH="1">
            <a:off x="2665561" y="-306650"/>
            <a:ext cx="69233" cy="1423771"/>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10800000" flipH="1">
            <a:off x="9552455" y="5257798"/>
            <a:ext cx="71396" cy="183591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a:off x="1521127" y="1117121"/>
            <a:ext cx="9158376" cy="4140678"/>
          </a:xfrm>
          <a:prstGeom prst="rect">
            <a:avLst/>
          </a:prstGeom>
          <a:noFill/>
          <a:ln w="57150">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5" name="Titel 14"/>
          <p:cNvSpPr>
            <a:spLocks noGrp="1"/>
          </p:cNvSpPr>
          <p:nvPr>
            <p:ph type="title" hasCustomPrompt="1"/>
          </p:nvPr>
        </p:nvSpPr>
        <p:spPr bwMode="auto">
          <a:xfrm>
            <a:off x="1521127" y="2653131"/>
            <a:ext cx="9158376" cy="1325563"/>
          </a:xfrm>
          <a:prstGeom prst="rect">
            <a:avLst/>
          </a:prstGeom>
        </p:spPr>
        <p:txBody>
          <a:bodyPr>
            <a:noAutofit/>
          </a:bodyPr>
          <a:lstStyle>
            <a:lvl1pPr algn="ctr">
              <a:defRPr sz="6000" cap="all">
                <a:solidFill>
                  <a:srgbClr val="5B6770"/>
                </a:solidFill>
                <a:latin typeface="+mj-lt"/>
              </a:defRPr>
            </a:lvl1pPr>
          </a:lstStyle>
          <a:p>
            <a:pPr>
              <a:defRPr/>
            </a:pPr>
            <a:r>
              <a:rPr lang="de-DE"/>
              <a:t>Titel</a:t>
            </a:r>
            <a:endParaRPr/>
          </a:p>
        </p:txBody>
      </p:sp>
    </p:spTree>
    <p:extLst>
      <p:ext uri="{BB962C8B-B14F-4D97-AF65-F5344CB8AC3E}">
        <p14:creationId xmlns:p14="http://schemas.microsoft.com/office/powerpoint/2010/main" val="1442328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llage link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6851490" y="482601"/>
            <a:ext cx="4410235" cy="972000"/>
          </a:xfrm>
        </p:spPr>
        <p:txBody>
          <a:bodyPr lIns="0" rIns="0" anchor="t"/>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6851650" y="1808162"/>
            <a:ext cx="4411350" cy="4321176"/>
          </a:xfrm>
        </p:spPr>
        <p:txBody>
          <a:bodyPr lIns="0" r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Bildplatzhalter 11">
            <a:extLst>
              <a:ext uri="{FF2B5EF4-FFF2-40B4-BE49-F238E27FC236}">
                <a16:creationId xmlns:a16="http://schemas.microsoft.com/office/drawing/2014/main" id="{49151CAC-4897-9B44-2E77-4A81CF10671A}"/>
              </a:ext>
            </a:extLst>
          </p:cNvPr>
          <p:cNvSpPr>
            <a:spLocks noGrp="1"/>
          </p:cNvSpPr>
          <p:nvPr>
            <p:ph type="pic" sz="quarter" idx="14"/>
          </p:nvPr>
        </p:nvSpPr>
        <p:spPr>
          <a:xfrm>
            <a:off x="929000" y="482601"/>
            <a:ext cx="5038725" cy="2700000"/>
          </a:xfrm>
        </p:spPr>
        <p:txBody>
          <a:bodyPr anchor="ctr"/>
          <a:lstStyle>
            <a:lvl1pPr marL="0" indent="0" algn="ctr">
              <a:buNone/>
              <a:defRPr/>
            </a:lvl1pPr>
          </a:lstStyle>
          <a:p>
            <a:r>
              <a:rPr lang="de-DE"/>
              <a:t>Bild durch Klicken auf Symbol hinzufügen</a:t>
            </a:r>
            <a:endParaRPr lang="en-US"/>
          </a:p>
        </p:txBody>
      </p:sp>
      <p:sp>
        <p:nvSpPr>
          <p:cNvPr id="4" name="Bildplatzhalter 11">
            <a:extLst>
              <a:ext uri="{FF2B5EF4-FFF2-40B4-BE49-F238E27FC236}">
                <a16:creationId xmlns:a16="http://schemas.microsoft.com/office/drawing/2014/main" id="{21A9A815-99AE-1811-6D57-43337CF4771D}"/>
              </a:ext>
            </a:extLst>
          </p:cNvPr>
          <p:cNvSpPr>
            <a:spLocks noGrp="1"/>
          </p:cNvSpPr>
          <p:nvPr>
            <p:ph type="pic" sz="quarter" idx="15"/>
          </p:nvPr>
        </p:nvSpPr>
        <p:spPr>
          <a:xfrm>
            <a:off x="929000" y="3420000"/>
            <a:ext cx="2394000" cy="2700000"/>
          </a:xfrm>
        </p:spPr>
        <p:txBody>
          <a:bodyPr anchor="ctr"/>
          <a:lstStyle>
            <a:lvl1pPr marL="0" indent="0" algn="ctr">
              <a:buNone/>
              <a:defRPr/>
            </a:lvl1pPr>
          </a:lstStyle>
          <a:p>
            <a:r>
              <a:rPr lang="de-DE"/>
              <a:t>Bild durch Klicken auf Symbol hinzufügen</a:t>
            </a:r>
            <a:endParaRPr lang="en-US"/>
          </a:p>
        </p:txBody>
      </p:sp>
      <p:sp>
        <p:nvSpPr>
          <p:cNvPr id="8" name="Bildplatzhalter 11">
            <a:extLst>
              <a:ext uri="{FF2B5EF4-FFF2-40B4-BE49-F238E27FC236}">
                <a16:creationId xmlns:a16="http://schemas.microsoft.com/office/drawing/2014/main" id="{627EFA04-7AAA-6C7B-B8E2-9F968513A7B5}"/>
              </a:ext>
            </a:extLst>
          </p:cNvPr>
          <p:cNvSpPr>
            <a:spLocks noGrp="1"/>
          </p:cNvSpPr>
          <p:nvPr>
            <p:ph type="pic" sz="quarter" idx="16"/>
          </p:nvPr>
        </p:nvSpPr>
        <p:spPr>
          <a:xfrm>
            <a:off x="3573725" y="3420000"/>
            <a:ext cx="2394000" cy="2700000"/>
          </a:xfrm>
        </p:spPr>
        <p:txBody>
          <a:bodyPr anchor="ctr"/>
          <a:lstStyle>
            <a:lvl1pPr marL="0" indent="0" algn="ctr">
              <a:buNone/>
              <a:defRPr/>
            </a:lvl1pPr>
          </a:lstStyle>
          <a:p>
            <a:r>
              <a:rPr lang="de-DE"/>
              <a:t>Bild durch Klicken auf Symbol hinzufügen</a:t>
            </a:r>
            <a:endParaRPr lang="en-US"/>
          </a:p>
        </p:txBody>
      </p:sp>
      <p:pic>
        <p:nvPicPr>
          <p:cNvPr id="9" name="Grafik 8">
            <a:extLst>
              <a:ext uri="{FF2B5EF4-FFF2-40B4-BE49-F238E27FC236}">
                <a16:creationId xmlns:a16="http://schemas.microsoft.com/office/drawing/2014/main" id="{D98E426A-BF16-FA77-5B50-DE700D34A20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53F1EBDB-FA34-F13B-52E0-C0D7A5BD9FFB}"/>
              </a:ext>
            </a:extLst>
          </p:cNvPr>
          <p:cNvSpPr>
            <a:spLocks noGrp="1"/>
          </p:cNvSpPr>
          <p:nvPr>
            <p:ph type="ftr" sz="quarter" idx="17"/>
          </p:nvPr>
        </p:nvSpPr>
        <p:spPr/>
        <p:txBody>
          <a:bodyPr/>
          <a:lstStyle/>
          <a:p>
            <a:endParaRPr lang="de-DE"/>
          </a:p>
        </p:txBody>
      </p:sp>
      <p:sp>
        <p:nvSpPr>
          <p:cNvPr id="14" name="Foliennummernplatzhalter 13">
            <a:extLst>
              <a:ext uri="{FF2B5EF4-FFF2-40B4-BE49-F238E27FC236}">
                <a16:creationId xmlns:a16="http://schemas.microsoft.com/office/drawing/2014/main" id="{A467A380-4CF9-6AEB-756B-F5E8EA66291D}"/>
              </a:ext>
            </a:extLst>
          </p:cNvPr>
          <p:cNvSpPr>
            <a:spLocks noGrp="1"/>
          </p:cNvSpPr>
          <p:nvPr>
            <p:ph type="sldNum" sz="quarter" idx="18"/>
          </p:nvPr>
        </p:nvSpPr>
        <p:spPr/>
        <p:txBody>
          <a:bodyPr/>
          <a:lstStyle/>
          <a:p>
            <a:fld id="{FEC8E6F6-E1A5-42C7-842F-B7973A4980C4}" type="slidenum">
              <a:rPr lang="de-DE" smtClean="0"/>
              <a:t>‹Nr.›</a:t>
            </a:fld>
            <a:endParaRPr lang="de-DE"/>
          </a:p>
        </p:txBody>
      </p:sp>
      <p:pic>
        <p:nvPicPr>
          <p:cNvPr id="12" name="Grafik 11">
            <a:extLst>
              <a:ext uri="{FF2B5EF4-FFF2-40B4-BE49-F238E27FC236}">
                <a16:creationId xmlns:a16="http://schemas.microsoft.com/office/drawing/2014/main" id="{9AEF6F7B-98E2-40BE-B45F-A813244B07C9}"/>
              </a:ext>
            </a:extLst>
          </p:cNvPr>
          <p:cNvPicPr>
            <a:picLocks noChangeAspect="1"/>
          </p:cNvPicPr>
          <p:nvPr/>
        </p:nvPicPr>
        <p:blipFill>
          <a:blip r:embed="rId4"/>
          <a:stretch>
            <a:fillRect/>
          </a:stretch>
        </p:blipFill>
        <p:spPr>
          <a:xfrm>
            <a:off x="1438308" y="6408465"/>
            <a:ext cx="245106" cy="288000"/>
          </a:xfrm>
          <a:prstGeom prst="rect">
            <a:avLst/>
          </a:prstGeom>
        </p:spPr>
      </p:pic>
    </p:spTree>
    <p:extLst>
      <p:ext uri="{BB962C8B-B14F-4D97-AF65-F5344CB8AC3E}">
        <p14:creationId xmlns:p14="http://schemas.microsoft.com/office/powerpoint/2010/main" val="3434179466"/>
      </p:ext>
    </p:extLst>
  </p:cSld>
  <p:clrMapOvr>
    <a:masterClrMapping/>
  </p:clrMapOvr>
  <p:extLst>
    <p:ext uri="{DCECCB84-F9BA-43D5-87BE-67443E8EF086}">
      <p15:sldGuideLst xmlns:p15="http://schemas.microsoft.com/office/powerpoint/2012/main">
        <p15:guide id="1" pos="4316">
          <p15:clr>
            <a:srgbClr val="FBAE40"/>
          </p15:clr>
        </p15:guide>
        <p15:guide id="2" orient="horz" pos="113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llage recht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1"/>
            <a:ext cx="4408960" cy="972000"/>
          </a:xfrm>
        </p:spPr>
        <p:txBody>
          <a:bodyPr anchor="t"/>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808162"/>
            <a:ext cx="4410075" cy="4321176"/>
          </a:xfrm>
        </p:spPr>
        <p:txBody>
          <a:bodyPr rIns="64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6223000" y="482601"/>
            <a:ext cx="5038725" cy="2700000"/>
          </a:xfrm>
        </p:spPr>
        <p:txBody>
          <a:bodyPr anchor="ctr"/>
          <a:lstStyle>
            <a:lvl1pPr marL="0" indent="0" algn="ctr">
              <a:buNone/>
              <a:defRPr/>
            </a:lvl1pPr>
          </a:lstStyle>
          <a:p>
            <a:r>
              <a:rPr lang="de-DE"/>
              <a:t>Bild durch Klicken auf Symbol hinzufügen</a:t>
            </a:r>
            <a:endParaRPr lang="en-US"/>
          </a:p>
        </p:txBody>
      </p:sp>
      <p:sp>
        <p:nvSpPr>
          <p:cNvPr id="8" name="Bildplatzhalter 11">
            <a:extLst>
              <a:ext uri="{FF2B5EF4-FFF2-40B4-BE49-F238E27FC236}">
                <a16:creationId xmlns:a16="http://schemas.microsoft.com/office/drawing/2014/main" id="{426237E0-1006-2703-9F18-F10C50711BCD}"/>
              </a:ext>
            </a:extLst>
          </p:cNvPr>
          <p:cNvSpPr>
            <a:spLocks noGrp="1"/>
          </p:cNvSpPr>
          <p:nvPr>
            <p:ph type="pic" sz="quarter" idx="15"/>
          </p:nvPr>
        </p:nvSpPr>
        <p:spPr>
          <a:xfrm>
            <a:off x="6223000" y="3420000"/>
            <a:ext cx="2394000" cy="2700000"/>
          </a:xfrm>
        </p:spPr>
        <p:txBody>
          <a:bodyPr anchor="ctr"/>
          <a:lstStyle>
            <a:lvl1pPr marL="0" indent="0" algn="ctr">
              <a:buNone/>
              <a:defRPr/>
            </a:lvl1pPr>
          </a:lstStyle>
          <a:p>
            <a:r>
              <a:rPr lang="de-DE"/>
              <a:t>Bild durch Klicken auf Symbol hinzufügen</a:t>
            </a:r>
            <a:endParaRPr lang="en-US"/>
          </a:p>
        </p:txBody>
      </p:sp>
      <p:sp>
        <p:nvSpPr>
          <p:cNvPr id="9" name="Bildplatzhalter 11">
            <a:extLst>
              <a:ext uri="{FF2B5EF4-FFF2-40B4-BE49-F238E27FC236}">
                <a16:creationId xmlns:a16="http://schemas.microsoft.com/office/drawing/2014/main" id="{D4A1BD0D-5781-7F6F-5C24-6C58B4343923}"/>
              </a:ext>
            </a:extLst>
          </p:cNvPr>
          <p:cNvSpPr>
            <a:spLocks noGrp="1"/>
          </p:cNvSpPr>
          <p:nvPr>
            <p:ph type="pic" sz="quarter" idx="16"/>
          </p:nvPr>
        </p:nvSpPr>
        <p:spPr>
          <a:xfrm>
            <a:off x="8867725" y="3420000"/>
            <a:ext cx="2394000" cy="2700000"/>
          </a:xfrm>
        </p:spPr>
        <p:txBody>
          <a:bodyPr anchor="ctr"/>
          <a:lstStyle>
            <a:lvl1pPr marL="0" indent="0" algn="ctr">
              <a:buNone/>
              <a:defRPr/>
            </a:lvl1pPr>
          </a:lstStyle>
          <a:p>
            <a:r>
              <a:rPr lang="de-DE"/>
              <a:t>Bild durch Klicken auf Symbol hinzufügen</a:t>
            </a:r>
            <a:endParaRPr lang="en-US"/>
          </a:p>
        </p:txBody>
      </p:sp>
      <p:pic>
        <p:nvPicPr>
          <p:cNvPr id="3" name="Grafik 2">
            <a:extLst>
              <a:ext uri="{FF2B5EF4-FFF2-40B4-BE49-F238E27FC236}">
                <a16:creationId xmlns:a16="http://schemas.microsoft.com/office/drawing/2014/main" id="{71515B5A-282C-1DCD-F04E-BB8594CF43E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FABB2F67-6739-318E-9785-635DFBFA423A}"/>
              </a:ext>
            </a:extLst>
          </p:cNvPr>
          <p:cNvSpPr>
            <a:spLocks noGrp="1"/>
          </p:cNvSpPr>
          <p:nvPr>
            <p:ph type="ftr" sz="quarter" idx="17"/>
          </p:nvPr>
        </p:nvSpPr>
        <p:spPr/>
        <p:txBody>
          <a:bodyPr/>
          <a:lstStyle/>
          <a:p>
            <a:endParaRPr lang="de-DE"/>
          </a:p>
        </p:txBody>
      </p:sp>
      <p:sp>
        <p:nvSpPr>
          <p:cNvPr id="14" name="Foliennummernplatzhalter 13">
            <a:extLst>
              <a:ext uri="{FF2B5EF4-FFF2-40B4-BE49-F238E27FC236}">
                <a16:creationId xmlns:a16="http://schemas.microsoft.com/office/drawing/2014/main" id="{187EE58D-0A4B-7F39-D2F6-F72E63058401}"/>
              </a:ext>
            </a:extLst>
          </p:cNvPr>
          <p:cNvSpPr>
            <a:spLocks noGrp="1"/>
          </p:cNvSpPr>
          <p:nvPr>
            <p:ph type="sldNum" sz="quarter" idx="18"/>
          </p:nvPr>
        </p:nvSpPr>
        <p:spPr/>
        <p:txBody>
          <a:bodyPr/>
          <a:lstStyle/>
          <a:p>
            <a:fld id="{FEC8E6F6-E1A5-42C7-842F-B7973A4980C4}" type="slidenum">
              <a:rPr lang="de-DE" smtClean="0"/>
              <a:t>‹Nr.›</a:t>
            </a:fld>
            <a:endParaRPr lang="de-DE"/>
          </a:p>
        </p:txBody>
      </p:sp>
      <p:pic>
        <p:nvPicPr>
          <p:cNvPr id="15" name="Grafik 14">
            <a:extLst>
              <a:ext uri="{FF2B5EF4-FFF2-40B4-BE49-F238E27FC236}">
                <a16:creationId xmlns:a16="http://schemas.microsoft.com/office/drawing/2014/main" id="{970FE9E3-5A92-470E-8171-51CA05DA0F31}"/>
              </a:ext>
            </a:extLst>
          </p:cNvPr>
          <p:cNvPicPr>
            <a:picLocks noChangeAspect="1"/>
          </p:cNvPicPr>
          <p:nvPr/>
        </p:nvPicPr>
        <p:blipFill>
          <a:blip r:embed="rId4"/>
          <a:stretch>
            <a:fillRect/>
          </a:stretch>
        </p:blipFill>
        <p:spPr>
          <a:xfrm>
            <a:off x="1438308" y="6408465"/>
            <a:ext cx="245106" cy="288000"/>
          </a:xfrm>
          <a:prstGeom prst="rect">
            <a:avLst/>
          </a:prstGeom>
        </p:spPr>
      </p:pic>
    </p:spTree>
    <p:extLst>
      <p:ext uri="{BB962C8B-B14F-4D97-AF65-F5344CB8AC3E}">
        <p14:creationId xmlns:p14="http://schemas.microsoft.com/office/powerpoint/2010/main" val="2945677306"/>
      </p:ext>
    </p:extLst>
  </p:cSld>
  <p:clrMapOvr>
    <a:masterClrMapping/>
  </p:clrMapOvr>
  <p:extLst>
    <p:ext uri="{DCECCB84-F9BA-43D5-87BE-67443E8EF086}">
      <p15:sldGuideLst xmlns:p15="http://schemas.microsoft.com/office/powerpoint/2012/main">
        <p15:guide id="1" pos="3364">
          <p15:clr>
            <a:srgbClr val="FBAE40"/>
          </p15:clr>
        </p15:guide>
        <p15:guide id="2" orient="horz" pos="113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1CB8E-7464-B236-ADC1-AEA7FEED3F44}"/>
              </a:ext>
            </a:extLst>
          </p:cNvPr>
          <p:cNvSpPr>
            <a:spLocks noGrp="1"/>
          </p:cNvSpPr>
          <p:nvPr>
            <p:ph type="title"/>
          </p:nvPr>
        </p:nvSpPr>
        <p:spPr>
          <a:xfrm>
            <a:off x="933450" y="482599"/>
            <a:ext cx="10331999" cy="720000"/>
          </a:xfrm>
        </p:spPr>
        <p:txBody>
          <a:bodyPr/>
          <a:lstStyle/>
          <a:p>
            <a:r>
              <a:rPr lang="de-DE"/>
              <a:t>Mastertitelformat bearbeiten</a:t>
            </a:r>
            <a:endParaRPr lang="en-US" dirty="0"/>
          </a:p>
        </p:txBody>
      </p:sp>
      <p:pic>
        <p:nvPicPr>
          <p:cNvPr id="7" name="Grafik 6">
            <a:extLst>
              <a:ext uri="{FF2B5EF4-FFF2-40B4-BE49-F238E27FC236}">
                <a16:creationId xmlns:a16="http://schemas.microsoft.com/office/drawing/2014/main" id="{8A803BDE-95C2-A3AE-E241-5E43D5B8790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9" name="Fußzeilenplatzhalter 8">
            <a:extLst>
              <a:ext uri="{FF2B5EF4-FFF2-40B4-BE49-F238E27FC236}">
                <a16:creationId xmlns:a16="http://schemas.microsoft.com/office/drawing/2014/main" id="{568F87EC-AFD0-AF51-1FC1-A4582272F39C}"/>
              </a:ext>
            </a:extLst>
          </p:cNvPr>
          <p:cNvSpPr>
            <a:spLocks noGrp="1"/>
          </p:cNvSpPr>
          <p:nvPr>
            <p:ph type="ftr" sz="quarter" idx="10"/>
          </p:nvPr>
        </p:nvSpPr>
        <p:spPr/>
        <p:txBody>
          <a:bodyPr/>
          <a:lstStyle/>
          <a:p>
            <a:endParaRPr lang="de-DE"/>
          </a:p>
        </p:txBody>
      </p:sp>
      <p:sp>
        <p:nvSpPr>
          <p:cNvPr id="10" name="Foliennummernplatzhalter 9">
            <a:extLst>
              <a:ext uri="{FF2B5EF4-FFF2-40B4-BE49-F238E27FC236}">
                <a16:creationId xmlns:a16="http://schemas.microsoft.com/office/drawing/2014/main" id="{C4BC61AB-9E91-E04F-5B77-DCDBA5A7E166}"/>
              </a:ext>
            </a:extLst>
          </p:cNvPr>
          <p:cNvSpPr>
            <a:spLocks noGrp="1"/>
          </p:cNvSpPr>
          <p:nvPr>
            <p:ph type="sldNum" sz="quarter" idx="11"/>
          </p:nvPr>
        </p:nvSpPr>
        <p:spPr/>
        <p:txBody>
          <a:bodyPr/>
          <a:lstStyle/>
          <a:p>
            <a:fld id="{FEC8E6F6-E1A5-42C7-842F-B7973A4980C4}" type="slidenum">
              <a:rPr lang="de-DE" smtClean="0"/>
              <a:t>‹Nr.›</a:t>
            </a:fld>
            <a:endParaRPr lang="de-DE"/>
          </a:p>
        </p:txBody>
      </p:sp>
      <p:pic>
        <p:nvPicPr>
          <p:cNvPr id="11" name="Grafik 10">
            <a:extLst>
              <a:ext uri="{FF2B5EF4-FFF2-40B4-BE49-F238E27FC236}">
                <a16:creationId xmlns:a16="http://schemas.microsoft.com/office/drawing/2014/main" id="{B67E49C2-EF5A-48F1-9EBA-8E293FBE2972}"/>
              </a:ext>
            </a:extLst>
          </p:cNvPr>
          <p:cNvPicPr>
            <a:picLocks noChangeAspect="1"/>
          </p:cNvPicPr>
          <p:nvPr/>
        </p:nvPicPr>
        <p:blipFill>
          <a:blip r:embed="rId4"/>
          <a:stretch>
            <a:fillRect/>
          </a:stretch>
        </p:blipFill>
        <p:spPr>
          <a:xfrm>
            <a:off x="1438308" y="6408465"/>
            <a:ext cx="245106" cy="288000"/>
          </a:xfrm>
          <a:prstGeom prst="rect">
            <a:avLst/>
          </a:prstGeom>
        </p:spPr>
      </p:pic>
    </p:spTree>
    <p:extLst>
      <p:ext uri="{BB962C8B-B14F-4D97-AF65-F5344CB8AC3E}">
        <p14:creationId xmlns:p14="http://schemas.microsoft.com/office/powerpoint/2010/main" val="4109345793"/>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75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41E5A36-A40A-A9BC-9067-9DB2A062681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8" name="Fußzeilenplatzhalter 7">
            <a:extLst>
              <a:ext uri="{FF2B5EF4-FFF2-40B4-BE49-F238E27FC236}">
                <a16:creationId xmlns:a16="http://schemas.microsoft.com/office/drawing/2014/main" id="{0531C849-68DE-AACE-B81D-29A0C3722F5A}"/>
              </a:ext>
            </a:extLst>
          </p:cNvPr>
          <p:cNvSpPr>
            <a:spLocks noGrp="1"/>
          </p:cNvSpPr>
          <p:nvPr>
            <p:ph type="ftr" sz="quarter" idx="10"/>
          </p:nvPr>
        </p:nvSpPr>
        <p:spPr/>
        <p:txBody>
          <a:bodyPr/>
          <a:lstStyle/>
          <a:p>
            <a:endParaRPr lang="de-DE"/>
          </a:p>
        </p:txBody>
      </p:sp>
      <p:sp>
        <p:nvSpPr>
          <p:cNvPr id="9" name="Foliennummernplatzhalter 8">
            <a:extLst>
              <a:ext uri="{FF2B5EF4-FFF2-40B4-BE49-F238E27FC236}">
                <a16:creationId xmlns:a16="http://schemas.microsoft.com/office/drawing/2014/main" id="{BED707F7-DFF2-4DF3-D603-013AAF63EDD0}"/>
              </a:ext>
            </a:extLst>
          </p:cNvPr>
          <p:cNvSpPr>
            <a:spLocks noGrp="1"/>
          </p:cNvSpPr>
          <p:nvPr>
            <p:ph type="sldNum" sz="quarter" idx="11"/>
          </p:nvPr>
        </p:nvSpPr>
        <p:spPr/>
        <p:txBody>
          <a:bodyPr/>
          <a:lstStyle/>
          <a:p>
            <a:fld id="{FEC8E6F6-E1A5-42C7-842F-B7973A4980C4}" type="slidenum">
              <a:rPr lang="de-DE" smtClean="0"/>
              <a:t>‹Nr.›</a:t>
            </a:fld>
            <a:endParaRPr lang="de-DE"/>
          </a:p>
        </p:txBody>
      </p:sp>
      <p:pic>
        <p:nvPicPr>
          <p:cNvPr id="10" name="Grafik 9">
            <a:extLst>
              <a:ext uri="{FF2B5EF4-FFF2-40B4-BE49-F238E27FC236}">
                <a16:creationId xmlns:a16="http://schemas.microsoft.com/office/drawing/2014/main" id="{EEDAF131-122C-472E-8F85-9755565B02DE}"/>
              </a:ext>
            </a:extLst>
          </p:cNvPr>
          <p:cNvPicPr>
            <a:picLocks noChangeAspect="1"/>
          </p:cNvPicPr>
          <p:nvPr/>
        </p:nvPicPr>
        <p:blipFill>
          <a:blip r:embed="rId4"/>
          <a:stretch>
            <a:fillRect/>
          </a:stretch>
        </p:blipFill>
        <p:spPr>
          <a:xfrm>
            <a:off x="1438308" y="6408465"/>
            <a:ext cx="245106" cy="288000"/>
          </a:xfrm>
          <a:prstGeom prst="rect">
            <a:avLst/>
          </a:prstGeom>
        </p:spPr>
      </p:pic>
    </p:spTree>
    <p:extLst>
      <p:ext uri="{BB962C8B-B14F-4D97-AF65-F5344CB8AC3E}">
        <p14:creationId xmlns:p14="http://schemas.microsoft.com/office/powerpoint/2010/main" val="3781500841"/>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Großes Bi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3B23A349-3397-2B09-27CC-F6E5FD9F0B3F}"/>
              </a:ext>
            </a:extLst>
          </p:cNvPr>
          <p:cNvSpPr>
            <a:spLocks noGrp="1"/>
          </p:cNvSpPr>
          <p:nvPr>
            <p:ph type="pic" sz="quarter" idx="13"/>
          </p:nvPr>
        </p:nvSpPr>
        <p:spPr>
          <a:xfrm>
            <a:off x="0" y="0"/>
            <a:ext cx="12192000" cy="6858000"/>
          </a:xfrm>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419772137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Nur Titel in Farbe">
    <p:bg>
      <p:bgPr>
        <a:gradFill>
          <a:gsLst>
            <a:gs pos="0">
              <a:schemeClr val="accent1">
                <a:lumMod val="50000"/>
              </a:schemeClr>
            </a:gs>
            <a:gs pos="100000">
              <a:schemeClr val="accent1"/>
            </a:gs>
          </a:gsLst>
          <a:lin ang="189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1CB8E-7464-B236-ADC1-AEA7FEED3F44}"/>
              </a:ext>
            </a:extLst>
          </p:cNvPr>
          <p:cNvSpPr>
            <a:spLocks noGrp="1"/>
          </p:cNvSpPr>
          <p:nvPr>
            <p:ph type="title"/>
          </p:nvPr>
        </p:nvSpPr>
        <p:spPr>
          <a:xfrm>
            <a:off x="933450" y="482600"/>
            <a:ext cx="10331999" cy="677863"/>
          </a:xfrm>
        </p:spPr>
        <p:txBody>
          <a:bodyPr/>
          <a:lstStyle>
            <a:lvl1pPr>
              <a:defRPr>
                <a:solidFill>
                  <a:schemeClr val="bg1"/>
                </a:solidFill>
              </a:defRPr>
            </a:lvl1pPr>
          </a:lstStyle>
          <a:p>
            <a:r>
              <a:rPr lang="de-DE"/>
              <a:t>Mastertitelformat bearbeiten</a:t>
            </a:r>
            <a:endParaRPr lang="en-US" dirty="0"/>
          </a:p>
        </p:txBody>
      </p:sp>
      <p:pic>
        <p:nvPicPr>
          <p:cNvPr id="7" name="Grafik 6">
            <a:extLst>
              <a:ext uri="{FF2B5EF4-FFF2-40B4-BE49-F238E27FC236}">
                <a16:creationId xmlns:a16="http://schemas.microsoft.com/office/drawing/2014/main" id="{DABCA5AF-E8BC-5A62-FFD3-F5DF12206E3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6" name="Fußzeilenplatzhalter 5">
            <a:extLst>
              <a:ext uri="{FF2B5EF4-FFF2-40B4-BE49-F238E27FC236}">
                <a16:creationId xmlns:a16="http://schemas.microsoft.com/office/drawing/2014/main" id="{E345AAE6-04FC-5CFB-1E71-D8CA69BCA951}"/>
              </a:ext>
            </a:extLst>
          </p:cNvPr>
          <p:cNvSpPr>
            <a:spLocks noGrp="1"/>
          </p:cNvSpPr>
          <p:nvPr>
            <p:ph type="ftr" sz="quarter" idx="10"/>
          </p:nvPr>
        </p:nvSpPr>
        <p:spPr/>
        <p:txBody>
          <a:bodyPr/>
          <a:lstStyle>
            <a:lvl1pPr>
              <a:defRPr>
                <a:solidFill>
                  <a:schemeClr val="bg1"/>
                </a:solidFill>
              </a:defRPr>
            </a:lvl1pPr>
          </a:lstStyle>
          <a:p>
            <a:endParaRPr lang="de-DE"/>
          </a:p>
        </p:txBody>
      </p:sp>
      <p:sp>
        <p:nvSpPr>
          <p:cNvPr id="9" name="Foliennummernplatzhalter 8">
            <a:extLst>
              <a:ext uri="{FF2B5EF4-FFF2-40B4-BE49-F238E27FC236}">
                <a16:creationId xmlns:a16="http://schemas.microsoft.com/office/drawing/2014/main" id="{9E2280CC-4386-5204-210F-046CB59CDFE4}"/>
              </a:ext>
            </a:extLst>
          </p:cNvPr>
          <p:cNvSpPr>
            <a:spLocks noGrp="1"/>
          </p:cNvSpPr>
          <p:nvPr>
            <p:ph type="sldNum" sz="quarter" idx="11"/>
          </p:nvPr>
        </p:nvSpPr>
        <p:spPr/>
        <p:txBody>
          <a:bodyPr/>
          <a:lstStyle>
            <a:lvl1pPr>
              <a:defRPr>
                <a:solidFill>
                  <a:schemeClr val="bg1"/>
                </a:solidFill>
              </a:defRPr>
            </a:lvl1pPr>
          </a:lstStyle>
          <a:p>
            <a:fld id="{FEC8E6F6-E1A5-42C7-842F-B7973A4980C4}" type="slidenum">
              <a:rPr lang="de-DE" smtClean="0"/>
              <a:t>‹Nr.›</a:t>
            </a:fld>
            <a:endParaRPr lang="de-DE"/>
          </a:p>
        </p:txBody>
      </p:sp>
      <p:pic>
        <p:nvPicPr>
          <p:cNvPr id="10" name="Grafik 9">
            <a:extLst>
              <a:ext uri="{FF2B5EF4-FFF2-40B4-BE49-F238E27FC236}">
                <a16:creationId xmlns:a16="http://schemas.microsoft.com/office/drawing/2014/main" id="{8ECAE4E8-38F9-491A-8FA6-0A13EB321631}"/>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3439851255"/>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73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intergrundbild mit Textbox">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6223000" y="482600"/>
            <a:ext cx="5040000" cy="5892800"/>
          </a:xfrm>
          <a:solidFill>
            <a:schemeClr val="bg1"/>
          </a:solidFill>
        </p:spPr>
        <p:txBody>
          <a:bodyPr lIns="648000" tIns="648000" rIns="648000" bIns="648000"/>
          <a:lstStyle>
            <a:lvl1pPr marL="0" indent="0">
              <a:lnSpc>
                <a:spcPct val="90000"/>
              </a:lnSpc>
              <a:spcBef>
                <a:spcPts val="0"/>
              </a:spcBef>
              <a:spcAft>
                <a:spcPts val="2400"/>
              </a:spcAft>
              <a:buNone/>
              <a:defRPr sz="3000">
                <a:latin typeface="+mj-lt"/>
              </a:defRPr>
            </a:lvl1pPr>
            <a:lvl2pPr marL="216000">
              <a:defRPr/>
            </a:lvl2pPr>
            <a:lvl3pPr marL="432000">
              <a:defRPr/>
            </a:lvl3pPr>
            <a:lvl4pPr marL="648000">
              <a:defRPr/>
            </a:lvl4pPr>
            <a:lvl5pPr marL="864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extfeld 1">
            <a:extLst>
              <a:ext uri="{FF2B5EF4-FFF2-40B4-BE49-F238E27FC236}">
                <a16:creationId xmlns:a16="http://schemas.microsoft.com/office/drawing/2014/main" id="{3DFD7D59-0A97-11DF-9C4A-8182DD2008E4}"/>
              </a:ext>
            </a:extLst>
          </p:cNvPr>
          <p:cNvSpPr txBox="1"/>
          <p:nvPr/>
        </p:nvSpPr>
        <p:spPr>
          <a:xfrm>
            <a:off x="12484100" y="0"/>
            <a:ext cx="2959100" cy="1615440"/>
          </a:xfrm>
          <a:prstGeom prst="rect">
            <a:avLst/>
          </a:prstGeom>
          <a:solidFill>
            <a:schemeClr val="bg1"/>
          </a:solidFill>
          <a:effectLst>
            <a:outerShdw blurRad="190500" dist="63500" dir="2700000" algn="tl" rotWithShape="0">
              <a:prstClr val="black">
                <a:alpha val="20000"/>
              </a:prstClr>
            </a:outerShdw>
          </a:effectLst>
        </p:spPr>
        <p:txBody>
          <a:bodyPr wrap="square" lIns="180000" tIns="180000" rIns="180000" bIns="0" rtlCol="0">
            <a:noAutofit/>
          </a:bodyPr>
          <a:lstStyle/>
          <a:p>
            <a:pPr marL="0" indent="0" algn="l">
              <a:buFont typeface="Arial" panose="020B0604020202020204" pitchFamily="34" charset="0"/>
              <a:buNone/>
            </a:pPr>
            <a:r>
              <a:rPr lang="en-US" sz="1200" dirty="0" err="1">
                <a:latin typeface="+mj-lt"/>
              </a:rPr>
              <a:t>Hintergrundbild</a:t>
            </a:r>
            <a:r>
              <a:rPr lang="en-US" sz="1200" dirty="0">
                <a:latin typeface="+mj-lt"/>
              </a:rPr>
              <a:t> </a:t>
            </a:r>
            <a:r>
              <a:rPr lang="en-US" sz="1200" dirty="0" err="1">
                <a:latin typeface="+mj-lt"/>
              </a:rPr>
              <a:t>einfügen</a:t>
            </a:r>
            <a:endParaRPr lang="en-US" sz="1200" dirty="0">
              <a:latin typeface="+mj-lt"/>
            </a:endParaRPr>
          </a:p>
          <a:p>
            <a:pPr marL="171450" indent="-171450" algn="l">
              <a:buFont typeface="Arial" panose="020B0604020202020204" pitchFamily="34" charset="0"/>
              <a:buChar char="•"/>
            </a:pPr>
            <a:r>
              <a:rPr lang="en-US" sz="1200" dirty="0" err="1"/>
              <a:t>Hintergrund</a:t>
            </a:r>
            <a:r>
              <a:rPr lang="en-US" sz="1200" dirty="0"/>
              <a:t> </a:t>
            </a:r>
            <a:r>
              <a:rPr lang="en-US" sz="1200" dirty="0" err="1"/>
              <a:t>formatieren</a:t>
            </a:r>
            <a:endParaRPr lang="en-US" sz="1200" dirty="0"/>
          </a:p>
          <a:p>
            <a:pPr marL="171450" indent="-171450" algn="l">
              <a:buFont typeface="Arial" panose="020B0604020202020204" pitchFamily="34" charset="0"/>
              <a:buChar char="•"/>
            </a:pPr>
            <a:r>
              <a:rPr lang="en-US" sz="1200" dirty="0"/>
              <a:t>Bild- </a:t>
            </a:r>
            <a:r>
              <a:rPr lang="en-US" sz="1200" dirty="0" err="1"/>
              <a:t>oder</a:t>
            </a:r>
            <a:r>
              <a:rPr lang="en-US" sz="1200" dirty="0"/>
              <a:t> </a:t>
            </a:r>
            <a:r>
              <a:rPr lang="en-US" sz="1200" dirty="0" err="1"/>
              <a:t>Texturfüllung</a:t>
            </a:r>
            <a:endParaRPr lang="en-US" sz="1200" dirty="0"/>
          </a:p>
          <a:p>
            <a:pPr marL="171450" indent="-171450" algn="l">
              <a:buFont typeface="Arial" panose="020B0604020202020204" pitchFamily="34" charset="0"/>
              <a:buChar char="•"/>
            </a:pPr>
            <a:r>
              <a:rPr lang="en-US" sz="1200" dirty="0"/>
              <a:t>Nur </a:t>
            </a:r>
            <a:r>
              <a:rPr lang="en-US" sz="1200" dirty="0" err="1"/>
              <a:t>querformatige</a:t>
            </a:r>
            <a:r>
              <a:rPr lang="en-US" sz="1200" dirty="0"/>
              <a:t> </a:t>
            </a:r>
            <a:r>
              <a:rPr lang="en-US" sz="1200" dirty="0" err="1"/>
              <a:t>Bilder</a:t>
            </a:r>
            <a:r>
              <a:rPr lang="en-US" sz="1200" dirty="0"/>
              <a:t> </a:t>
            </a:r>
            <a:r>
              <a:rPr lang="en-US" sz="1200" dirty="0" err="1"/>
              <a:t>verwenden</a:t>
            </a:r>
            <a:endParaRPr lang="en-US" sz="1200" dirty="0"/>
          </a:p>
          <a:p>
            <a:pPr marL="171450" indent="-171450" algn="l">
              <a:buFont typeface="Arial" panose="020B0604020202020204" pitchFamily="34" charset="0"/>
              <a:buChar char="•"/>
            </a:pPr>
            <a:r>
              <a:rPr lang="en-US" sz="1200" dirty="0" err="1"/>
              <a:t>Keine</a:t>
            </a:r>
            <a:r>
              <a:rPr lang="en-US" sz="1200" dirty="0"/>
              <a:t> </a:t>
            </a:r>
            <a:r>
              <a:rPr lang="en-US" sz="1200" dirty="0" err="1"/>
              <a:t>Gesichter</a:t>
            </a:r>
            <a:r>
              <a:rPr lang="en-US" sz="1200" dirty="0"/>
              <a:t> </a:t>
            </a:r>
            <a:r>
              <a:rPr lang="en-US" sz="1200" dirty="0" err="1"/>
              <a:t>durchschneiden</a:t>
            </a:r>
            <a:endParaRPr lang="en-US" sz="1200" dirty="0"/>
          </a:p>
        </p:txBody>
      </p:sp>
    </p:spTree>
    <p:extLst>
      <p:ext uri="{BB962C8B-B14F-4D97-AF65-F5344CB8AC3E}">
        <p14:creationId xmlns:p14="http://schemas.microsoft.com/office/powerpoint/2010/main" val="4109000013"/>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3 Tex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0"/>
            <a:ext cx="6803725" cy="725939"/>
          </a:xfrm>
        </p:spPr>
        <p:txBody>
          <a:bodyPr/>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454600"/>
            <a:ext cx="6803725" cy="46747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7985725" y="482601"/>
            <a:ext cx="3276000" cy="5646738"/>
          </a:xfrm>
        </p:spPr>
        <p:txBody>
          <a:bodyPr anchor="ctr"/>
          <a:lstStyle>
            <a:lvl1pPr marL="0" indent="0" algn="ctr">
              <a:buNone/>
              <a:defRPr/>
            </a:lvl1pPr>
          </a:lstStyle>
          <a:p>
            <a:r>
              <a:rPr lang="de-DE"/>
              <a:t>Bild durch Klicken auf Symbol hinzufügen</a:t>
            </a:r>
            <a:endParaRPr lang="en-US" dirty="0"/>
          </a:p>
        </p:txBody>
      </p:sp>
      <p:pic>
        <p:nvPicPr>
          <p:cNvPr id="4" name="Grafik 3">
            <a:extLst>
              <a:ext uri="{FF2B5EF4-FFF2-40B4-BE49-F238E27FC236}">
                <a16:creationId xmlns:a16="http://schemas.microsoft.com/office/drawing/2014/main" id="{6A871B0B-1D71-9877-AE64-6A2F5E079D1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9" name="Fußzeilenplatzhalter 8">
            <a:extLst>
              <a:ext uri="{FF2B5EF4-FFF2-40B4-BE49-F238E27FC236}">
                <a16:creationId xmlns:a16="http://schemas.microsoft.com/office/drawing/2014/main" id="{A867EF4A-2F80-3267-F8DB-F91DAF2C5BE8}"/>
              </a:ext>
            </a:extLst>
          </p:cNvPr>
          <p:cNvSpPr>
            <a:spLocks noGrp="1"/>
          </p:cNvSpPr>
          <p:nvPr>
            <p:ph type="ftr" sz="quarter" idx="15"/>
          </p:nvPr>
        </p:nvSpPr>
        <p:spPr/>
        <p:txBody>
          <a:bodyPr/>
          <a:lstStyle/>
          <a:p>
            <a:endParaRPr lang="de-DE"/>
          </a:p>
        </p:txBody>
      </p:sp>
      <p:sp>
        <p:nvSpPr>
          <p:cNvPr id="11" name="Foliennummernplatzhalter 10">
            <a:extLst>
              <a:ext uri="{FF2B5EF4-FFF2-40B4-BE49-F238E27FC236}">
                <a16:creationId xmlns:a16="http://schemas.microsoft.com/office/drawing/2014/main" id="{BD2BCC40-E7A6-0FB7-147F-DF46FD8F0DA4}"/>
              </a:ext>
            </a:extLst>
          </p:cNvPr>
          <p:cNvSpPr>
            <a:spLocks noGrp="1"/>
          </p:cNvSpPr>
          <p:nvPr>
            <p:ph type="sldNum" sz="quarter" idx="16"/>
          </p:nvPr>
        </p:nvSpPr>
        <p:spPr/>
        <p:txBody>
          <a:bodyPr/>
          <a:lstStyle/>
          <a:p>
            <a:fld id="{FEC8E6F6-E1A5-42C7-842F-B7973A4980C4}" type="slidenum">
              <a:rPr lang="de-DE" smtClean="0"/>
              <a:t>‹Nr.›</a:t>
            </a:fld>
            <a:endParaRPr lang="de-DE"/>
          </a:p>
        </p:txBody>
      </p:sp>
      <p:pic>
        <p:nvPicPr>
          <p:cNvPr id="14" name="Grafik 13">
            <a:extLst>
              <a:ext uri="{FF2B5EF4-FFF2-40B4-BE49-F238E27FC236}">
                <a16:creationId xmlns:a16="http://schemas.microsoft.com/office/drawing/2014/main" id="{EC71A1F4-002D-4930-9921-6BAD43B1B7BA}"/>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3112301234"/>
      </p:ext>
    </p:extLst>
  </p:cSld>
  <p:clrMapOvr>
    <a:masterClrMapping/>
  </p:clrMapOvr>
  <p:extLst>
    <p:ext uri="{DCECCB84-F9BA-43D5-87BE-67443E8EF086}">
      <p15:sldGuideLst xmlns:p15="http://schemas.microsoft.com/office/powerpoint/2012/main">
        <p15:guide id="2" orient="horz" pos="913">
          <p15:clr>
            <a:srgbClr val="FBAE40"/>
          </p15:clr>
        </p15:guide>
        <p15:guide id="3" orient="horz" pos="75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llage">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933450" y="482600"/>
            <a:ext cx="5035551" cy="5646738"/>
          </a:xfrm>
        </p:spPr>
        <p:txBody>
          <a:bodyPr anchor="ctr"/>
          <a:lstStyle>
            <a:lvl1pPr marL="0" indent="0" algn="ctr">
              <a:buNone/>
              <a:defRPr/>
            </a:lvl1pPr>
          </a:lstStyle>
          <a:p>
            <a:r>
              <a:rPr lang="de-DE"/>
              <a:t>Bild durch Klicken auf Symbol hinzufügen</a:t>
            </a:r>
            <a:endParaRPr lang="en-US" dirty="0"/>
          </a:p>
        </p:txBody>
      </p:sp>
      <p:sp>
        <p:nvSpPr>
          <p:cNvPr id="2" name="Bildplatzhalter 11">
            <a:extLst>
              <a:ext uri="{FF2B5EF4-FFF2-40B4-BE49-F238E27FC236}">
                <a16:creationId xmlns:a16="http://schemas.microsoft.com/office/drawing/2014/main" id="{965B600B-01A1-47FA-8F3D-76AFC246BE85}"/>
              </a:ext>
            </a:extLst>
          </p:cNvPr>
          <p:cNvSpPr>
            <a:spLocks noGrp="1"/>
          </p:cNvSpPr>
          <p:nvPr>
            <p:ph type="pic" sz="quarter" idx="15"/>
          </p:nvPr>
        </p:nvSpPr>
        <p:spPr>
          <a:xfrm>
            <a:off x="6223000" y="482601"/>
            <a:ext cx="5038725" cy="2700000"/>
          </a:xfrm>
        </p:spPr>
        <p:txBody>
          <a:bodyPr anchor="ctr"/>
          <a:lstStyle>
            <a:lvl1pPr marL="0" indent="0" algn="ctr">
              <a:buNone/>
              <a:defRPr/>
            </a:lvl1pPr>
          </a:lstStyle>
          <a:p>
            <a:r>
              <a:rPr lang="de-DE"/>
              <a:t>Bild durch Klicken auf Symbol hinzufügen</a:t>
            </a:r>
            <a:endParaRPr lang="en-US"/>
          </a:p>
        </p:txBody>
      </p:sp>
      <p:sp>
        <p:nvSpPr>
          <p:cNvPr id="3" name="Bildplatzhalter 11">
            <a:extLst>
              <a:ext uri="{FF2B5EF4-FFF2-40B4-BE49-F238E27FC236}">
                <a16:creationId xmlns:a16="http://schemas.microsoft.com/office/drawing/2014/main" id="{1FDAB71D-1369-D048-48B1-B1E40F3A001E}"/>
              </a:ext>
            </a:extLst>
          </p:cNvPr>
          <p:cNvSpPr>
            <a:spLocks noGrp="1"/>
          </p:cNvSpPr>
          <p:nvPr>
            <p:ph type="pic" sz="quarter" idx="16"/>
          </p:nvPr>
        </p:nvSpPr>
        <p:spPr>
          <a:xfrm>
            <a:off x="6223000" y="3429338"/>
            <a:ext cx="5038725" cy="2700000"/>
          </a:xfrm>
        </p:spPr>
        <p:txBody>
          <a:bodyPr anchor="ctr"/>
          <a:lstStyle>
            <a:lvl1pPr marL="0" indent="0" algn="ctr">
              <a:buNone/>
              <a:defRPr/>
            </a:lvl1pPr>
          </a:lstStyle>
          <a:p>
            <a:r>
              <a:rPr lang="de-DE"/>
              <a:t>Bild durch Klicken auf Symbol hinzufügen</a:t>
            </a:r>
            <a:endParaRPr lang="en-US"/>
          </a:p>
        </p:txBody>
      </p:sp>
      <p:pic>
        <p:nvPicPr>
          <p:cNvPr id="6" name="Grafik 5">
            <a:extLst>
              <a:ext uri="{FF2B5EF4-FFF2-40B4-BE49-F238E27FC236}">
                <a16:creationId xmlns:a16="http://schemas.microsoft.com/office/drawing/2014/main" id="{6A2CD03F-2251-FEF3-DAA7-A13808239B1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0" name="Fußzeilenplatzhalter 9">
            <a:extLst>
              <a:ext uri="{FF2B5EF4-FFF2-40B4-BE49-F238E27FC236}">
                <a16:creationId xmlns:a16="http://schemas.microsoft.com/office/drawing/2014/main" id="{D3A9BDC2-45FA-C6C2-D60D-6B3FA558ADAB}"/>
              </a:ext>
            </a:extLst>
          </p:cNvPr>
          <p:cNvSpPr>
            <a:spLocks noGrp="1"/>
          </p:cNvSpPr>
          <p:nvPr>
            <p:ph type="ftr" sz="quarter" idx="17"/>
          </p:nvPr>
        </p:nvSpPr>
        <p:spPr/>
        <p:txBody>
          <a:bodyPr/>
          <a:lstStyle/>
          <a:p>
            <a:endParaRPr lang="de-DE"/>
          </a:p>
        </p:txBody>
      </p:sp>
      <p:sp>
        <p:nvSpPr>
          <p:cNvPr id="11" name="Foliennummernplatzhalter 10">
            <a:extLst>
              <a:ext uri="{FF2B5EF4-FFF2-40B4-BE49-F238E27FC236}">
                <a16:creationId xmlns:a16="http://schemas.microsoft.com/office/drawing/2014/main" id="{C2FBF9C6-6842-25F6-3E34-A1BA2F81ED23}"/>
              </a:ext>
            </a:extLst>
          </p:cNvPr>
          <p:cNvSpPr>
            <a:spLocks noGrp="1"/>
          </p:cNvSpPr>
          <p:nvPr>
            <p:ph type="sldNum" sz="quarter" idx="18"/>
          </p:nvPr>
        </p:nvSpPr>
        <p:spPr/>
        <p:txBody>
          <a:bodyPr/>
          <a:lstStyle/>
          <a:p>
            <a:fld id="{FEC8E6F6-E1A5-42C7-842F-B7973A4980C4}" type="slidenum">
              <a:rPr lang="de-DE" smtClean="0"/>
              <a:t>‹Nr.›</a:t>
            </a:fld>
            <a:endParaRPr lang="de-DE"/>
          </a:p>
        </p:txBody>
      </p:sp>
      <p:pic>
        <p:nvPicPr>
          <p:cNvPr id="13" name="Grafik 12">
            <a:extLst>
              <a:ext uri="{FF2B5EF4-FFF2-40B4-BE49-F238E27FC236}">
                <a16:creationId xmlns:a16="http://schemas.microsoft.com/office/drawing/2014/main" id="{8179DBCF-07D7-4718-A169-ED43F57798A7}"/>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3466187926"/>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 Bild Übersi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0"/>
            <a:ext cx="10331450" cy="718616"/>
          </a:xfrm>
        </p:spPr>
        <p:txBody>
          <a:bodyPr/>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449388"/>
            <a:ext cx="3276000" cy="2232025"/>
          </a:xfrm>
          <a:solidFill>
            <a:schemeClr val="bg2"/>
          </a:solidFill>
        </p:spPr>
        <p:txBody>
          <a:bodyPr lIns="251999" tIns="251999" rIns="251999" bIns="251999" anchor="ctr"/>
          <a:lstStyle>
            <a:lvl1pPr marL="0" indent="0" algn="ctr">
              <a:buNone/>
              <a:defRPr/>
            </a:lvl1pPr>
            <a:lvl2pPr marL="0" indent="0" algn="ctr">
              <a:buNone/>
              <a:defRPr sz="1400"/>
            </a:lvl2pPr>
            <a:lvl3pPr marL="432000" indent="0">
              <a:buNone/>
              <a:defRPr/>
            </a:lvl3pPr>
          </a:lstStyle>
          <a:p>
            <a:pPr lvl="0"/>
            <a:r>
              <a:rPr lang="de-DE"/>
              <a:t>Mastertextformat bearbeiten</a:t>
            </a:r>
          </a:p>
          <a:p>
            <a:pPr lvl="1"/>
            <a:r>
              <a:rPr lang="de-DE"/>
              <a:t>Zweite Ebene</a:t>
            </a:r>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7982407" y="3897313"/>
            <a:ext cx="3276000" cy="2232025"/>
          </a:xfrm>
        </p:spPr>
        <p:txBody>
          <a:bodyPr anchor="ctr"/>
          <a:lstStyle>
            <a:lvl1pPr marL="0" indent="0" algn="ctr">
              <a:buNone/>
              <a:defRPr/>
            </a:lvl1pPr>
          </a:lstStyle>
          <a:p>
            <a:r>
              <a:rPr lang="de-DE"/>
              <a:t>Bild durch Klicken auf Symbol hinzufügen</a:t>
            </a:r>
            <a:endParaRPr lang="en-US" dirty="0"/>
          </a:p>
        </p:txBody>
      </p:sp>
      <p:sp>
        <p:nvSpPr>
          <p:cNvPr id="3" name="Bildplatzhalter 11">
            <a:extLst>
              <a:ext uri="{FF2B5EF4-FFF2-40B4-BE49-F238E27FC236}">
                <a16:creationId xmlns:a16="http://schemas.microsoft.com/office/drawing/2014/main" id="{434495A4-93EB-BB1D-F9DE-AAA782C97A2C}"/>
              </a:ext>
            </a:extLst>
          </p:cNvPr>
          <p:cNvSpPr>
            <a:spLocks noGrp="1"/>
          </p:cNvSpPr>
          <p:nvPr>
            <p:ph type="pic" sz="quarter" idx="15"/>
          </p:nvPr>
        </p:nvSpPr>
        <p:spPr>
          <a:xfrm>
            <a:off x="4458000" y="1449388"/>
            <a:ext cx="3276000" cy="2232025"/>
          </a:xfrm>
        </p:spPr>
        <p:txBody>
          <a:bodyPr anchor="ctr"/>
          <a:lstStyle>
            <a:lvl1pPr marL="0" indent="0" algn="ctr">
              <a:buNone/>
              <a:defRPr/>
            </a:lvl1pPr>
          </a:lstStyle>
          <a:p>
            <a:r>
              <a:rPr lang="de-DE"/>
              <a:t>Bild durch Klicken auf Symbol hinzufügen</a:t>
            </a:r>
            <a:endParaRPr lang="en-US" dirty="0"/>
          </a:p>
        </p:txBody>
      </p:sp>
      <p:sp>
        <p:nvSpPr>
          <p:cNvPr id="4" name="Bildplatzhalter 11">
            <a:extLst>
              <a:ext uri="{FF2B5EF4-FFF2-40B4-BE49-F238E27FC236}">
                <a16:creationId xmlns:a16="http://schemas.microsoft.com/office/drawing/2014/main" id="{E8692A2E-E80C-6D8E-BA58-5B5CB65D0726}"/>
              </a:ext>
            </a:extLst>
          </p:cNvPr>
          <p:cNvSpPr>
            <a:spLocks noGrp="1"/>
          </p:cNvSpPr>
          <p:nvPr>
            <p:ph type="pic" sz="quarter" idx="16"/>
          </p:nvPr>
        </p:nvSpPr>
        <p:spPr>
          <a:xfrm>
            <a:off x="930275" y="3895204"/>
            <a:ext cx="3276000" cy="2234133"/>
          </a:xfrm>
        </p:spPr>
        <p:txBody>
          <a:bodyPr anchor="ctr"/>
          <a:lstStyle>
            <a:lvl1pPr marL="0" indent="0" algn="ctr">
              <a:buNone/>
              <a:defRPr/>
            </a:lvl1pPr>
          </a:lstStyle>
          <a:p>
            <a:r>
              <a:rPr lang="de-DE"/>
              <a:t>Bild durch Klicken auf Symbol hinzufügen</a:t>
            </a:r>
            <a:endParaRPr lang="en-US" dirty="0"/>
          </a:p>
        </p:txBody>
      </p:sp>
      <p:sp>
        <p:nvSpPr>
          <p:cNvPr id="9" name="Textplatzhalter 9">
            <a:extLst>
              <a:ext uri="{FF2B5EF4-FFF2-40B4-BE49-F238E27FC236}">
                <a16:creationId xmlns:a16="http://schemas.microsoft.com/office/drawing/2014/main" id="{A0B86BAB-1DF3-6644-A8BC-E8CBF1901BBF}"/>
              </a:ext>
            </a:extLst>
          </p:cNvPr>
          <p:cNvSpPr>
            <a:spLocks noGrp="1"/>
          </p:cNvSpPr>
          <p:nvPr>
            <p:ph type="body" sz="quarter" idx="17"/>
          </p:nvPr>
        </p:nvSpPr>
        <p:spPr>
          <a:xfrm>
            <a:off x="4458000" y="3895204"/>
            <a:ext cx="3276000" cy="2232024"/>
          </a:xfrm>
          <a:solidFill>
            <a:schemeClr val="bg2"/>
          </a:solidFill>
        </p:spPr>
        <p:txBody>
          <a:bodyPr lIns="251999" tIns="251999" rIns="251999" bIns="251999" anchor="ctr"/>
          <a:lstStyle>
            <a:lvl1pPr marL="0" indent="0" algn="ctr">
              <a:buNone/>
              <a:defRPr/>
            </a:lvl1pPr>
            <a:lvl2pPr marL="0" indent="0" algn="ctr">
              <a:buNone/>
              <a:defRPr sz="1400"/>
            </a:lvl2pPr>
          </a:lstStyle>
          <a:p>
            <a:pPr lvl="0"/>
            <a:r>
              <a:rPr lang="de-DE"/>
              <a:t>Mastertextformat bearbeiten</a:t>
            </a:r>
          </a:p>
          <a:p>
            <a:pPr lvl="1"/>
            <a:r>
              <a:rPr lang="de-DE"/>
              <a:t>Zweite Ebene</a:t>
            </a:r>
          </a:p>
        </p:txBody>
      </p:sp>
      <p:sp>
        <p:nvSpPr>
          <p:cNvPr id="11" name="Textplatzhalter 9">
            <a:extLst>
              <a:ext uri="{FF2B5EF4-FFF2-40B4-BE49-F238E27FC236}">
                <a16:creationId xmlns:a16="http://schemas.microsoft.com/office/drawing/2014/main" id="{4E0EFD5B-3B2A-5527-7184-B573D32FE38A}"/>
              </a:ext>
            </a:extLst>
          </p:cNvPr>
          <p:cNvSpPr>
            <a:spLocks noGrp="1"/>
          </p:cNvSpPr>
          <p:nvPr>
            <p:ph type="body" sz="quarter" idx="18"/>
          </p:nvPr>
        </p:nvSpPr>
        <p:spPr>
          <a:xfrm>
            <a:off x="7985727" y="1449388"/>
            <a:ext cx="3276000" cy="2232025"/>
          </a:xfrm>
          <a:solidFill>
            <a:schemeClr val="bg2"/>
          </a:solidFill>
        </p:spPr>
        <p:txBody>
          <a:bodyPr lIns="251999" tIns="251999" rIns="251999" bIns="251999" anchor="ctr"/>
          <a:lstStyle>
            <a:lvl1pPr marL="0" indent="0" algn="ctr">
              <a:buNone/>
              <a:defRPr/>
            </a:lvl1pPr>
            <a:lvl2pPr marL="0" indent="0" algn="ctr">
              <a:buNone/>
              <a:defRPr sz="1400"/>
            </a:lvl2pPr>
          </a:lstStyle>
          <a:p>
            <a:pPr lvl="0"/>
            <a:r>
              <a:rPr lang="de-DE"/>
              <a:t>Mastertextformat bearbeiten</a:t>
            </a:r>
          </a:p>
          <a:p>
            <a:pPr lvl="1"/>
            <a:r>
              <a:rPr lang="de-DE"/>
              <a:t>Zweite Ebene</a:t>
            </a:r>
          </a:p>
        </p:txBody>
      </p:sp>
      <p:pic>
        <p:nvPicPr>
          <p:cNvPr id="13" name="Grafik 12">
            <a:extLst>
              <a:ext uri="{FF2B5EF4-FFF2-40B4-BE49-F238E27FC236}">
                <a16:creationId xmlns:a16="http://schemas.microsoft.com/office/drawing/2014/main" id="{DC768BD8-D3A1-8BEE-7C63-83CAB7879BF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4" name="Fußzeilenplatzhalter 13">
            <a:extLst>
              <a:ext uri="{FF2B5EF4-FFF2-40B4-BE49-F238E27FC236}">
                <a16:creationId xmlns:a16="http://schemas.microsoft.com/office/drawing/2014/main" id="{C8E9AF21-55B2-E3AC-D5B1-1CC05AEF9EAD}"/>
              </a:ext>
            </a:extLst>
          </p:cNvPr>
          <p:cNvSpPr>
            <a:spLocks noGrp="1"/>
          </p:cNvSpPr>
          <p:nvPr>
            <p:ph type="ftr" sz="quarter" idx="19"/>
          </p:nvPr>
        </p:nvSpPr>
        <p:spPr/>
        <p:txBody>
          <a:bodyPr/>
          <a:lstStyle/>
          <a:p>
            <a:endParaRPr lang="de-DE"/>
          </a:p>
        </p:txBody>
      </p:sp>
      <p:sp>
        <p:nvSpPr>
          <p:cNvPr id="16" name="Foliennummernplatzhalter 15">
            <a:extLst>
              <a:ext uri="{FF2B5EF4-FFF2-40B4-BE49-F238E27FC236}">
                <a16:creationId xmlns:a16="http://schemas.microsoft.com/office/drawing/2014/main" id="{DCCB33A9-F5B5-915D-5A1D-E7D5F98B7645}"/>
              </a:ext>
            </a:extLst>
          </p:cNvPr>
          <p:cNvSpPr>
            <a:spLocks noGrp="1"/>
          </p:cNvSpPr>
          <p:nvPr>
            <p:ph type="sldNum" sz="quarter" idx="20"/>
          </p:nvPr>
        </p:nvSpPr>
        <p:spPr/>
        <p:txBody>
          <a:bodyPr/>
          <a:lstStyle/>
          <a:p>
            <a:fld id="{FEC8E6F6-E1A5-42C7-842F-B7973A4980C4}" type="slidenum">
              <a:rPr lang="de-DE" smtClean="0"/>
              <a:t>‹Nr.›</a:t>
            </a:fld>
            <a:endParaRPr lang="de-DE"/>
          </a:p>
        </p:txBody>
      </p:sp>
      <p:pic>
        <p:nvPicPr>
          <p:cNvPr id="17" name="Grafik 16">
            <a:extLst>
              <a:ext uri="{FF2B5EF4-FFF2-40B4-BE49-F238E27FC236}">
                <a16:creationId xmlns:a16="http://schemas.microsoft.com/office/drawing/2014/main" id="{338EBFC1-1221-4B28-B8EF-83A00C04CCAD}"/>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1266860209"/>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2319">
          <p15:clr>
            <a:srgbClr val="FBAE40"/>
          </p15:clr>
        </p15:guide>
        <p15:guide id="3" orient="horz" pos="2455">
          <p15:clr>
            <a:srgbClr val="FBAE40"/>
          </p15:clr>
        </p15:guide>
        <p15:guide id="4" orient="horz" pos="75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p:cSld name="1_Gliederung 1">
    <p:spTree>
      <p:nvGrpSpPr>
        <p:cNvPr id="1" name=""/>
        <p:cNvGrpSpPr/>
        <p:nvPr/>
      </p:nvGrpSpPr>
      <p:grpSpPr bwMode="auto">
        <a:xfrm>
          <a:off x="0" y="0"/>
          <a:ext cx="0" cy="0"/>
          <a:chOff x="0" y="0"/>
          <a:chExt cx="0" cy="0"/>
        </a:xfrm>
      </p:grpSpPr>
      <p:sp>
        <p:nvSpPr>
          <p:cNvPr id="6" name="Rechteck 5"/>
          <p:cNvSpPr/>
          <p:nvPr/>
        </p:nvSpPr>
        <p:spPr bwMode="auto">
          <a:xfrm rot="5400000" flipH="1">
            <a:off x="3930908" y="2416846"/>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7" name="Rechteck 6"/>
          <p:cNvSpPr/>
          <p:nvPr/>
        </p:nvSpPr>
        <p:spPr bwMode="auto">
          <a:xfrm rot="5400000" flipH="1">
            <a:off x="6317548" y="2416845"/>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5400000" flipH="1">
            <a:off x="8962983" y="2416844"/>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rot="10800000" flipH="1">
            <a:off x="9552455" y="5076656"/>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Rechteck 9"/>
          <p:cNvSpPr/>
          <p:nvPr/>
        </p:nvSpPr>
        <p:spPr bwMode="auto">
          <a:xfrm rot="5400000" flipH="1">
            <a:off x="714819" y="2450252"/>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Rechteck 10"/>
          <p:cNvSpPr/>
          <p:nvPr/>
        </p:nvSpPr>
        <p:spPr bwMode="auto">
          <a:xfrm>
            <a:off x="1521129" y="1138592"/>
            <a:ext cx="2156603" cy="4140678"/>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2" name="Rechteck 11"/>
          <p:cNvSpPr/>
          <p:nvPr/>
        </p:nvSpPr>
        <p:spPr bwMode="auto">
          <a:xfrm>
            <a:off x="3856009" y="1117121"/>
            <a:ext cx="2156603" cy="4140678"/>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3" name="Rechteck 12"/>
          <p:cNvSpPr/>
          <p:nvPr/>
        </p:nvSpPr>
        <p:spPr bwMode="auto">
          <a:xfrm>
            <a:off x="6185140" y="1117120"/>
            <a:ext cx="2156603" cy="4140678"/>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p:nvSpPr>
        <p:spPr bwMode="auto">
          <a:xfrm>
            <a:off x="8514273" y="1117121"/>
            <a:ext cx="2156603" cy="4140678"/>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3" name="Textplatzhalter 32"/>
          <p:cNvSpPr>
            <a:spLocks noGrp="1"/>
          </p:cNvSpPr>
          <p:nvPr>
            <p:ph type="body" sz="quarter" idx="12" hasCustomPrompt="1"/>
          </p:nvPr>
        </p:nvSpPr>
        <p:spPr bwMode="auto">
          <a:xfrm>
            <a:off x="1521127" y="4318083"/>
            <a:ext cx="1446519" cy="949470"/>
          </a:xfrm>
          <a:prstGeom prst="rect">
            <a:avLst/>
          </a:prstGeom>
        </p:spPr>
        <p:txBody>
          <a:bodyPr>
            <a:normAutofit/>
          </a:bodyPr>
          <a:lstStyle>
            <a:lvl1pPr marL="0" indent="0">
              <a:buNone/>
              <a:defRPr sz="7200">
                <a:solidFill>
                  <a:srgbClr val="5B6770"/>
                </a:solidFill>
              </a:defRPr>
            </a:lvl1pPr>
          </a:lstStyle>
          <a:p>
            <a:pPr lvl="0">
              <a:defRPr/>
            </a:pPr>
            <a:r>
              <a:rPr lang="de-DE"/>
              <a:t>1</a:t>
            </a:r>
            <a:endParaRPr/>
          </a:p>
        </p:txBody>
      </p:sp>
      <p:sp>
        <p:nvSpPr>
          <p:cNvPr id="35" name="Textplatzhalter 32"/>
          <p:cNvSpPr>
            <a:spLocks noGrp="1"/>
          </p:cNvSpPr>
          <p:nvPr>
            <p:ph type="body" sz="quarter" idx="13" hasCustomPrompt="1"/>
          </p:nvPr>
        </p:nvSpPr>
        <p:spPr bwMode="auto">
          <a:xfrm>
            <a:off x="3850262" y="4320047"/>
            <a:ext cx="1435425" cy="922045"/>
          </a:xfrm>
          <a:prstGeom prst="rect">
            <a:avLst/>
          </a:prstGeom>
        </p:spPr>
        <p:txBody>
          <a:bodyPr>
            <a:normAutofit/>
          </a:bodyPr>
          <a:lstStyle>
            <a:lvl1pPr marL="0" indent="0">
              <a:buNone/>
              <a:defRPr sz="7200">
                <a:solidFill>
                  <a:srgbClr val="5B6770"/>
                </a:solidFill>
              </a:defRPr>
            </a:lvl1pPr>
          </a:lstStyle>
          <a:p>
            <a:pPr lvl="0">
              <a:defRPr/>
            </a:pPr>
            <a:r>
              <a:rPr lang="de-DE"/>
              <a:t>2</a:t>
            </a:r>
            <a:endParaRPr/>
          </a:p>
        </p:txBody>
      </p:sp>
      <p:sp>
        <p:nvSpPr>
          <p:cNvPr id="39" name="Textplatzhalter 32"/>
          <p:cNvSpPr>
            <a:spLocks noGrp="1"/>
          </p:cNvSpPr>
          <p:nvPr>
            <p:ph type="body" sz="quarter" idx="14" hasCustomPrompt="1"/>
          </p:nvPr>
        </p:nvSpPr>
        <p:spPr bwMode="auto">
          <a:xfrm>
            <a:off x="8522900" y="4322622"/>
            <a:ext cx="1435425" cy="922045"/>
          </a:xfrm>
          <a:prstGeom prst="rect">
            <a:avLst/>
          </a:prstGeom>
        </p:spPr>
        <p:txBody>
          <a:bodyPr>
            <a:normAutofit/>
          </a:bodyPr>
          <a:lstStyle>
            <a:lvl1pPr marL="0" indent="0">
              <a:buNone/>
              <a:defRPr sz="7200">
                <a:solidFill>
                  <a:srgbClr val="5B6770"/>
                </a:solidFill>
              </a:defRPr>
            </a:lvl1pPr>
          </a:lstStyle>
          <a:p>
            <a:pPr lvl="0">
              <a:defRPr/>
            </a:pPr>
            <a:r>
              <a:rPr lang="de-DE"/>
              <a:t>4</a:t>
            </a:r>
            <a:endParaRPr/>
          </a:p>
        </p:txBody>
      </p:sp>
      <p:sp>
        <p:nvSpPr>
          <p:cNvPr id="40" name="Textplatzhalter 32"/>
          <p:cNvSpPr>
            <a:spLocks noGrp="1"/>
          </p:cNvSpPr>
          <p:nvPr>
            <p:ph type="body" sz="quarter" idx="15" hasCustomPrompt="1"/>
          </p:nvPr>
        </p:nvSpPr>
        <p:spPr bwMode="auto">
          <a:xfrm>
            <a:off x="6179394" y="4318086"/>
            <a:ext cx="1435425" cy="922045"/>
          </a:xfrm>
          <a:prstGeom prst="rect">
            <a:avLst/>
          </a:prstGeom>
        </p:spPr>
        <p:txBody>
          <a:bodyPr>
            <a:normAutofit/>
          </a:bodyPr>
          <a:lstStyle>
            <a:lvl1pPr marL="0" indent="0">
              <a:buNone/>
              <a:defRPr sz="7200">
                <a:solidFill>
                  <a:srgbClr val="5B6770"/>
                </a:solidFill>
              </a:defRPr>
            </a:lvl1pPr>
          </a:lstStyle>
          <a:p>
            <a:pPr lvl="0">
              <a:defRPr/>
            </a:pPr>
            <a:r>
              <a:rPr lang="de-DE"/>
              <a:t>3</a:t>
            </a:r>
            <a:endParaRPr/>
          </a:p>
        </p:txBody>
      </p:sp>
      <p:sp>
        <p:nvSpPr>
          <p:cNvPr id="42" name="Textplatzhalter 41"/>
          <p:cNvSpPr>
            <a:spLocks noGrp="1"/>
          </p:cNvSpPr>
          <p:nvPr>
            <p:ph type="body" sz="quarter" idx="16" hasCustomPrompt="1"/>
          </p:nvPr>
        </p:nvSpPr>
        <p:spPr bwMode="auto">
          <a:xfrm rot="16199999">
            <a:off x="1539549" y="2616700"/>
            <a:ext cx="3637759" cy="638603"/>
          </a:xfrm>
          <a:prstGeom prst="rect">
            <a:avLst/>
          </a:prstGeom>
        </p:spPr>
        <p:txBody>
          <a:bodyPr>
            <a:noAutofit/>
          </a:bodyPr>
          <a:lstStyle>
            <a:lvl1pPr marL="0" indent="0" algn="r">
              <a:buNone/>
              <a:defRPr sz="4000" cap="all">
                <a:solidFill>
                  <a:srgbClr val="5B6770"/>
                </a:solidFill>
                <a:latin typeface="+mn-lt"/>
              </a:defRPr>
            </a:lvl1pPr>
          </a:lstStyle>
          <a:p>
            <a:pPr lvl="0">
              <a:defRPr/>
            </a:pPr>
            <a:r>
              <a:rPr lang="de-DE"/>
              <a:t>Titel Thema 1</a:t>
            </a:r>
            <a:endParaRPr/>
          </a:p>
        </p:txBody>
      </p:sp>
      <p:sp>
        <p:nvSpPr>
          <p:cNvPr id="43" name="Textplatzhalter 41"/>
          <p:cNvSpPr>
            <a:spLocks noGrp="1"/>
          </p:cNvSpPr>
          <p:nvPr>
            <p:ph type="body" sz="quarter" idx="17" hasCustomPrompt="1"/>
          </p:nvPr>
        </p:nvSpPr>
        <p:spPr bwMode="auto">
          <a:xfrm rot="16199999">
            <a:off x="3856420" y="2616700"/>
            <a:ext cx="3637759" cy="638603"/>
          </a:xfrm>
          <a:prstGeom prst="rect">
            <a:avLst/>
          </a:prstGeom>
        </p:spPr>
        <p:txBody>
          <a:bodyPr>
            <a:noAutofit/>
          </a:bodyPr>
          <a:lstStyle>
            <a:lvl1pPr marL="0" indent="0" algn="r">
              <a:buNone/>
              <a:defRPr sz="4000" cap="all">
                <a:solidFill>
                  <a:srgbClr val="5B6770"/>
                </a:solidFill>
                <a:latin typeface="+mn-lt"/>
              </a:defRPr>
            </a:lvl1pPr>
          </a:lstStyle>
          <a:p>
            <a:pPr lvl="0">
              <a:defRPr/>
            </a:pPr>
            <a:r>
              <a:rPr lang="de-DE"/>
              <a:t>Titel Thema 2</a:t>
            </a:r>
            <a:endParaRPr/>
          </a:p>
        </p:txBody>
      </p:sp>
      <p:sp>
        <p:nvSpPr>
          <p:cNvPr id="44" name="Textplatzhalter 41"/>
          <p:cNvSpPr>
            <a:spLocks noGrp="1"/>
          </p:cNvSpPr>
          <p:nvPr>
            <p:ph type="body" sz="quarter" idx="18" hasCustomPrompt="1"/>
          </p:nvPr>
        </p:nvSpPr>
        <p:spPr bwMode="auto">
          <a:xfrm rot="16199999">
            <a:off x="6199870" y="2616700"/>
            <a:ext cx="3637759" cy="638603"/>
          </a:xfrm>
          <a:prstGeom prst="rect">
            <a:avLst/>
          </a:prstGeom>
        </p:spPr>
        <p:txBody>
          <a:bodyPr>
            <a:noAutofit/>
          </a:bodyPr>
          <a:lstStyle>
            <a:lvl1pPr marL="0" indent="0" algn="r">
              <a:buNone/>
              <a:defRPr sz="4000" cap="all">
                <a:solidFill>
                  <a:srgbClr val="5B6770"/>
                </a:solidFill>
                <a:latin typeface="+mn-lt"/>
              </a:defRPr>
            </a:lvl1pPr>
          </a:lstStyle>
          <a:p>
            <a:pPr lvl="0">
              <a:defRPr/>
            </a:pPr>
            <a:r>
              <a:rPr lang="de-DE"/>
              <a:t>Titel Thema 3</a:t>
            </a:r>
            <a:endParaRPr/>
          </a:p>
        </p:txBody>
      </p:sp>
      <p:sp>
        <p:nvSpPr>
          <p:cNvPr id="45" name="Textplatzhalter 41"/>
          <p:cNvSpPr>
            <a:spLocks noGrp="1"/>
          </p:cNvSpPr>
          <p:nvPr>
            <p:ph type="body" sz="quarter" idx="19" hasCustomPrompt="1"/>
          </p:nvPr>
        </p:nvSpPr>
        <p:spPr bwMode="auto">
          <a:xfrm rot="16199999">
            <a:off x="8526944" y="2616700"/>
            <a:ext cx="3637759" cy="638603"/>
          </a:xfrm>
          <a:prstGeom prst="rect">
            <a:avLst/>
          </a:prstGeom>
        </p:spPr>
        <p:txBody>
          <a:bodyPr>
            <a:noAutofit/>
          </a:bodyPr>
          <a:lstStyle>
            <a:lvl1pPr marL="0" indent="0" algn="r">
              <a:buNone/>
              <a:defRPr sz="4000" cap="all">
                <a:solidFill>
                  <a:srgbClr val="5B6770"/>
                </a:solidFill>
                <a:latin typeface="+mn-lt"/>
              </a:defRPr>
            </a:lvl1pPr>
          </a:lstStyle>
          <a:p>
            <a:pPr lvl="0">
              <a:defRPr/>
            </a:pPr>
            <a:r>
              <a:rPr lang="de-DE"/>
              <a:t>Titel Thema 4</a:t>
            </a:r>
            <a:endParaRPr/>
          </a:p>
        </p:txBody>
      </p:sp>
      <p:sp>
        <p:nvSpPr>
          <p:cNvPr id="47" name="Textfeld 46"/>
          <p:cNvSpPr txBox="1"/>
          <p:nvPr/>
        </p:nvSpPr>
        <p:spPr bwMode="auto">
          <a:xfrm>
            <a:off x="2855423" y="3360711"/>
            <a:ext cx="6226232" cy="369332"/>
          </a:xfrm>
          <a:prstGeom prst="rect">
            <a:avLst/>
          </a:prstGeom>
          <a:noFill/>
        </p:spPr>
        <p:txBody>
          <a:bodyPr wrap="square">
            <a:spAutoFit/>
          </a:bodyPr>
          <a:lstStyle/>
          <a:p>
            <a:pPr>
              <a:defRPr/>
            </a:pPr>
            <a:r>
              <a:rPr lang="de-DE" sz="1800"/>
              <a:t>.</a:t>
            </a:r>
            <a:endParaRPr/>
          </a:p>
        </p:txBody>
      </p:sp>
    </p:spTree>
    <p:extLst>
      <p:ext uri="{BB962C8B-B14F-4D97-AF65-F5344CB8AC3E}">
        <p14:creationId xmlns:p14="http://schemas.microsoft.com/office/powerpoint/2010/main" val="1315281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Zahlen und Fak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0"/>
            <a:ext cx="10331450" cy="714375"/>
          </a:xfrm>
        </p:spPr>
        <p:txBody>
          <a:bodyPr/>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hasCustomPrompt="1"/>
          </p:nvPr>
        </p:nvSpPr>
        <p:spPr>
          <a:xfrm>
            <a:off x="930275" y="2937214"/>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3" name="Textplatzhalter 9">
            <a:extLst>
              <a:ext uri="{FF2B5EF4-FFF2-40B4-BE49-F238E27FC236}">
                <a16:creationId xmlns:a16="http://schemas.microsoft.com/office/drawing/2014/main" id="{3FBF0507-A569-4803-063F-16C9EDDC09AE}"/>
              </a:ext>
            </a:extLst>
          </p:cNvPr>
          <p:cNvSpPr>
            <a:spLocks noGrp="1"/>
          </p:cNvSpPr>
          <p:nvPr>
            <p:ph type="body" sz="quarter" idx="14" hasCustomPrompt="1"/>
          </p:nvPr>
        </p:nvSpPr>
        <p:spPr>
          <a:xfrm>
            <a:off x="3576092" y="2937214"/>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5" name="Textplatzhalter 9">
            <a:extLst>
              <a:ext uri="{FF2B5EF4-FFF2-40B4-BE49-F238E27FC236}">
                <a16:creationId xmlns:a16="http://schemas.microsoft.com/office/drawing/2014/main" id="{5DC4101C-BF35-08E3-3449-507EE8947721}"/>
              </a:ext>
            </a:extLst>
          </p:cNvPr>
          <p:cNvSpPr>
            <a:spLocks noGrp="1"/>
          </p:cNvSpPr>
          <p:nvPr>
            <p:ph type="body" sz="quarter" idx="15" hasCustomPrompt="1"/>
          </p:nvPr>
        </p:nvSpPr>
        <p:spPr>
          <a:xfrm>
            <a:off x="6221909" y="2937214"/>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6" name="Textplatzhalter 9">
            <a:extLst>
              <a:ext uri="{FF2B5EF4-FFF2-40B4-BE49-F238E27FC236}">
                <a16:creationId xmlns:a16="http://schemas.microsoft.com/office/drawing/2014/main" id="{72D670E9-A643-08F8-83AE-0EC046732B70}"/>
              </a:ext>
            </a:extLst>
          </p:cNvPr>
          <p:cNvSpPr>
            <a:spLocks noGrp="1"/>
          </p:cNvSpPr>
          <p:nvPr>
            <p:ph type="body" sz="quarter" idx="16" hasCustomPrompt="1"/>
          </p:nvPr>
        </p:nvSpPr>
        <p:spPr>
          <a:xfrm>
            <a:off x="8867725" y="2937214"/>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7" name="Textplatzhalter 9">
            <a:extLst>
              <a:ext uri="{FF2B5EF4-FFF2-40B4-BE49-F238E27FC236}">
                <a16:creationId xmlns:a16="http://schemas.microsoft.com/office/drawing/2014/main" id="{1CD39B88-C84C-EC9C-E6AA-1F4B80FC3077}"/>
              </a:ext>
            </a:extLst>
          </p:cNvPr>
          <p:cNvSpPr>
            <a:spLocks noGrp="1"/>
          </p:cNvSpPr>
          <p:nvPr>
            <p:ph type="body" sz="quarter" idx="17" hasCustomPrompt="1"/>
          </p:nvPr>
        </p:nvSpPr>
        <p:spPr>
          <a:xfrm>
            <a:off x="930275" y="4083276"/>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8" name="Textplatzhalter 9">
            <a:extLst>
              <a:ext uri="{FF2B5EF4-FFF2-40B4-BE49-F238E27FC236}">
                <a16:creationId xmlns:a16="http://schemas.microsoft.com/office/drawing/2014/main" id="{057FE850-AD41-C552-75BF-36F0AAAC284A}"/>
              </a:ext>
            </a:extLst>
          </p:cNvPr>
          <p:cNvSpPr>
            <a:spLocks noGrp="1"/>
          </p:cNvSpPr>
          <p:nvPr>
            <p:ph type="body" sz="quarter" idx="18" hasCustomPrompt="1"/>
          </p:nvPr>
        </p:nvSpPr>
        <p:spPr>
          <a:xfrm>
            <a:off x="3576092" y="4083276"/>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9" name="Textplatzhalter 9">
            <a:extLst>
              <a:ext uri="{FF2B5EF4-FFF2-40B4-BE49-F238E27FC236}">
                <a16:creationId xmlns:a16="http://schemas.microsoft.com/office/drawing/2014/main" id="{11923AC5-7187-6326-6115-FD3F6015D985}"/>
              </a:ext>
            </a:extLst>
          </p:cNvPr>
          <p:cNvSpPr>
            <a:spLocks noGrp="1"/>
          </p:cNvSpPr>
          <p:nvPr>
            <p:ph type="body" sz="quarter" idx="19" hasCustomPrompt="1"/>
          </p:nvPr>
        </p:nvSpPr>
        <p:spPr>
          <a:xfrm>
            <a:off x="6221909" y="4083276"/>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0" name="Textplatzhalter 9">
            <a:extLst>
              <a:ext uri="{FF2B5EF4-FFF2-40B4-BE49-F238E27FC236}">
                <a16:creationId xmlns:a16="http://schemas.microsoft.com/office/drawing/2014/main" id="{E99E2866-B435-0EF3-4DB8-60519E5C27C6}"/>
              </a:ext>
            </a:extLst>
          </p:cNvPr>
          <p:cNvSpPr>
            <a:spLocks noGrp="1"/>
          </p:cNvSpPr>
          <p:nvPr>
            <p:ph type="body" sz="quarter" idx="20" hasCustomPrompt="1"/>
          </p:nvPr>
        </p:nvSpPr>
        <p:spPr>
          <a:xfrm>
            <a:off x="8867725" y="4083276"/>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1" name="Textplatzhalter 9">
            <a:extLst>
              <a:ext uri="{FF2B5EF4-FFF2-40B4-BE49-F238E27FC236}">
                <a16:creationId xmlns:a16="http://schemas.microsoft.com/office/drawing/2014/main" id="{3F92E0B1-24EC-B122-15C9-23C758330447}"/>
              </a:ext>
            </a:extLst>
          </p:cNvPr>
          <p:cNvSpPr>
            <a:spLocks noGrp="1"/>
          </p:cNvSpPr>
          <p:nvPr>
            <p:ph type="body" sz="quarter" idx="21" hasCustomPrompt="1"/>
          </p:nvPr>
        </p:nvSpPr>
        <p:spPr>
          <a:xfrm>
            <a:off x="930275" y="5229338"/>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2" name="Textplatzhalter 9">
            <a:extLst>
              <a:ext uri="{FF2B5EF4-FFF2-40B4-BE49-F238E27FC236}">
                <a16:creationId xmlns:a16="http://schemas.microsoft.com/office/drawing/2014/main" id="{C400B377-6048-3FF8-CDD1-FA9B347CAE9F}"/>
              </a:ext>
            </a:extLst>
          </p:cNvPr>
          <p:cNvSpPr>
            <a:spLocks noGrp="1"/>
          </p:cNvSpPr>
          <p:nvPr>
            <p:ph type="body" sz="quarter" idx="22" hasCustomPrompt="1"/>
          </p:nvPr>
        </p:nvSpPr>
        <p:spPr>
          <a:xfrm>
            <a:off x="3576092" y="5229338"/>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3" name="Textplatzhalter 9">
            <a:extLst>
              <a:ext uri="{FF2B5EF4-FFF2-40B4-BE49-F238E27FC236}">
                <a16:creationId xmlns:a16="http://schemas.microsoft.com/office/drawing/2014/main" id="{73C5B842-9FFF-DF3E-8D54-73030D85AC91}"/>
              </a:ext>
            </a:extLst>
          </p:cNvPr>
          <p:cNvSpPr>
            <a:spLocks noGrp="1"/>
          </p:cNvSpPr>
          <p:nvPr>
            <p:ph type="body" sz="quarter" idx="23" hasCustomPrompt="1"/>
          </p:nvPr>
        </p:nvSpPr>
        <p:spPr>
          <a:xfrm>
            <a:off x="6221909" y="5229338"/>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4" name="Textplatzhalter 9">
            <a:extLst>
              <a:ext uri="{FF2B5EF4-FFF2-40B4-BE49-F238E27FC236}">
                <a16:creationId xmlns:a16="http://schemas.microsoft.com/office/drawing/2014/main" id="{7AF8D0F2-5673-BFD4-0E86-DDB14F3E6776}"/>
              </a:ext>
            </a:extLst>
          </p:cNvPr>
          <p:cNvSpPr>
            <a:spLocks noGrp="1"/>
          </p:cNvSpPr>
          <p:nvPr>
            <p:ph type="body" sz="quarter" idx="24" hasCustomPrompt="1"/>
          </p:nvPr>
        </p:nvSpPr>
        <p:spPr>
          <a:xfrm>
            <a:off x="8867725" y="5229338"/>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pic>
        <p:nvPicPr>
          <p:cNvPr id="4" name="Grafik 3">
            <a:extLst>
              <a:ext uri="{FF2B5EF4-FFF2-40B4-BE49-F238E27FC236}">
                <a16:creationId xmlns:a16="http://schemas.microsoft.com/office/drawing/2014/main" id="{5D86305C-8FE9-BE9D-BDF1-E50CFA3C1EE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9" name="Fußzeilenplatzhalter 8">
            <a:extLst>
              <a:ext uri="{FF2B5EF4-FFF2-40B4-BE49-F238E27FC236}">
                <a16:creationId xmlns:a16="http://schemas.microsoft.com/office/drawing/2014/main" id="{60B651AE-F7C9-7C35-D1C5-A49FC75CA67B}"/>
              </a:ext>
            </a:extLst>
          </p:cNvPr>
          <p:cNvSpPr>
            <a:spLocks noGrp="1"/>
          </p:cNvSpPr>
          <p:nvPr>
            <p:ph type="ftr" sz="quarter" idx="25"/>
          </p:nvPr>
        </p:nvSpPr>
        <p:spPr/>
        <p:txBody>
          <a:bodyPr/>
          <a:lstStyle/>
          <a:p>
            <a:endParaRPr lang="de-DE"/>
          </a:p>
        </p:txBody>
      </p:sp>
      <p:sp>
        <p:nvSpPr>
          <p:cNvPr id="11" name="Foliennummernplatzhalter 10">
            <a:extLst>
              <a:ext uri="{FF2B5EF4-FFF2-40B4-BE49-F238E27FC236}">
                <a16:creationId xmlns:a16="http://schemas.microsoft.com/office/drawing/2014/main" id="{FB125AA2-167A-CB61-8879-3CD3711FAA69}"/>
              </a:ext>
            </a:extLst>
          </p:cNvPr>
          <p:cNvSpPr>
            <a:spLocks noGrp="1"/>
          </p:cNvSpPr>
          <p:nvPr>
            <p:ph type="sldNum" sz="quarter" idx="26"/>
          </p:nvPr>
        </p:nvSpPr>
        <p:spPr/>
        <p:txBody>
          <a:bodyPr/>
          <a:lstStyle/>
          <a:p>
            <a:fld id="{FEC8E6F6-E1A5-42C7-842F-B7973A4980C4}" type="slidenum">
              <a:rPr lang="de-DE" smtClean="0"/>
              <a:t>‹Nr.›</a:t>
            </a:fld>
            <a:endParaRPr lang="de-DE"/>
          </a:p>
        </p:txBody>
      </p:sp>
      <p:pic>
        <p:nvPicPr>
          <p:cNvPr id="26" name="Grafik 25">
            <a:extLst>
              <a:ext uri="{FF2B5EF4-FFF2-40B4-BE49-F238E27FC236}">
                <a16:creationId xmlns:a16="http://schemas.microsoft.com/office/drawing/2014/main" id="{67742FC2-E10F-4663-AFDA-60778142465B}"/>
              </a:ext>
            </a:extLst>
          </p:cNvPr>
          <p:cNvPicPr>
            <a:picLocks noChangeAspect="1"/>
          </p:cNvPicPr>
          <p:nvPr/>
        </p:nvPicPr>
        <p:blipFill>
          <a:blip r:embed="rId4"/>
          <a:stretch>
            <a:fillRect/>
          </a:stretch>
        </p:blipFill>
        <p:spPr>
          <a:xfrm>
            <a:off x="1438308" y="6405090"/>
            <a:ext cx="245106" cy="288000"/>
          </a:xfrm>
          <a:prstGeom prst="rect">
            <a:avLst/>
          </a:prstGeom>
        </p:spPr>
      </p:pic>
    </p:spTree>
    <p:extLst>
      <p:ext uri="{BB962C8B-B14F-4D97-AF65-F5344CB8AC3E}">
        <p14:creationId xmlns:p14="http://schemas.microsoft.com/office/powerpoint/2010/main" val="1572029243"/>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75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Titel_plus universell">
    <p:spTree>
      <p:nvGrpSpPr>
        <p:cNvPr id="1" name=""/>
        <p:cNvGrpSpPr/>
        <p:nvPr/>
      </p:nvGrpSpPr>
      <p:grpSpPr>
        <a:xfrm>
          <a:off x="0" y="0"/>
          <a:ext cx="0" cy="0"/>
          <a:chOff x="0" y="0"/>
          <a:chExt cx="0" cy="0"/>
        </a:xfrm>
      </p:grpSpPr>
      <p:sp>
        <p:nvSpPr>
          <p:cNvPr id="15" name="Inhaltsplatzhalter 2">
            <a:extLst>
              <a:ext uri="{FF2B5EF4-FFF2-40B4-BE49-F238E27FC236}">
                <a16:creationId xmlns:a16="http://schemas.microsoft.com/office/drawing/2014/main" id="{AD2C95E2-C6AD-4839-A6E2-A8CE01A7E058}"/>
              </a:ext>
            </a:extLst>
          </p:cNvPr>
          <p:cNvSpPr>
            <a:spLocks noGrp="1"/>
          </p:cNvSpPr>
          <p:nvPr>
            <p:ph sz="half" idx="1"/>
          </p:nvPr>
        </p:nvSpPr>
        <p:spPr>
          <a:xfrm>
            <a:off x="930275" y="1463869"/>
            <a:ext cx="768600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Fußzeilenplatzhalter 10">
            <a:extLst>
              <a:ext uri="{FF2B5EF4-FFF2-40B4-BE49-F238E27FC236}">
                <a16:creationId xmlns:a16="http://schemas.microsoft.com/office/drawing/2014/main" id="{F6B733FE-3CC2-6727-E7F1-A81355F5724C}"/>
              </a:ext>
            </a:extLst>
          </p:cNvPr>
          <p:cNvSpPr>
            <a:spLocks noGrp="1"/>
          </p:cNvSpPr>
          <p:nvPr>
            <p:ph type="ftr" sz="quarter" idx="14"/>
          </p:nvPr>
        </p:nvSpPr>
        <p:spPr/>
        <p:txBody>
          <a:bodyPr/>
          <a:lstStyle/>
          <a:p>
            <a:endParaRPr lang="de-DE"/>
          </a:p>
        </p:txBody>
      </p:sp>
      <p:sp>
        <p:nvSpPr>
          <p:cNvPr id="12" name="Foliennummernplatzhalter 11">
            <a:extLst>
              <a:ext uri="{FF2B5EF4-FFF2-40B4-BE49-F238E27FC236}">
                <a16:creationId xmlns:a16="http://schemas.microsoft.com/office/drawing/2014/main" id="{0209EA76-4C1C-D374-3110-1E5FB05873FE}"/>
              </a:ext>
            </a:extLst>
          </p:cNvPr>
          <p:cNvSpPr>
            <a:spLocks noGrp="1"/>
          </p:cNvSpPr>
          <p:nvPr>
            <p:ph type="sldNum" sz="quarter" idx="15"/>
          </p:nvPr>
        </p:nvSpPr>
        <p:spPr/>
        <p:txBody>
          <a:bodyPr/>
          <a:lstStyle/>
          <a:p>
            <a:fld id="{FEC8E6F6-E1A5-42C7-842F-B7973A4980C4}" type="slidenum">
              <a:rPr lang="de-DE" smtClean="0"/>
              <a:t>‹Nr.›</a:t>
            </a:fld>
            <a:endParaRPr lang="de-DE"/>
          </a:p>
        </p:txBody>
      </p:sp>
      <p:pic>
        <p:nvPicPr>
          <p:cNvPr id="14" name="Grafik 13">
            <a:extLst>
              <a:ext uri="{FF2B5EF4-FFF2-40B4-BE49-F238E27FC236}">
                <a16:creationId xmlns:a16="http://schemas.microsoft.com/office/drawing/2014/main" id="{1FC41265-1F29-474C-ADA0-3E037D162B87}"/>
              </a:ext>
            </a:extLst>
          </p:cNvPr>
          <p:cNvPicPr>
            <a:picLocks noChangeAspect="1"/>
          </p:cNvPicPr>
          <p:nvPr/>
        </p:nvPicPr>
        <p:blipFill>
          <a:blip r:embed="rId2"/>
          <a:stretch>
            <a:fillRect/>
          </a:stretch>
        </p:blipFill>
        <p:spPr>
          <a:xfrm>
            <a:off x="1438308" y="6405090"/>
            <a:ext cx="245106" cy="288000"/>
          </a:xfrm>
          <a:prstGeom prst="rect">
            <a:avLst/>
          </a:prstGeom>
        </p:spPr>
      </p:pic>
      <p:sp>
        <p:nvSpPr>
          <p:cNvPr id="13" name="Titel 1">
            <a:extLst>
              <a:ext uri="{FF2B5EF4-FFF2-40B4-BE49-F238E27FC236}">
                <a16:creationId xmlns:a16="http://schemas.microsoft.com/office/drawing/2014/main" id="{2839E3E7-7F22-4D47-966B-35FFD2DDA489}"/>
              </a:ext>
            </a:extLst>
          </p:cNvPr>
          <p:cNvSpPr>
            <a:spLocks noGrp="1"/>
          </p:cNvSpPr>
          <p:nvPr>
            <p:ph type="title"/>
          </p:nvPr>
        </p:nvSpPr>
        <p:spPr>
          <a:xfrm>
            <a:off x="933450" y="482599"/>
            <a:ext cx="10331999" cy="720000"/>
          </a:xfrm>
        </p:spPr>
        <p:txBody>
          <a:bodyPr/>
          <a:lstStyle/>
          <a:p>
            <a:r>
              <a:rPr lang="de-DE"/>
              <a:t>Mastertitelformat bearbeiten</a:t>
            </a:r>
            <a:endParaRPr lang="en-US" dirty="0"/>
          </a:p>
        </p:txBody>
      </p:sp>
      <p:pic>
        <p:nvPicPr>
          <p:cNvPr id="10" name="Grafik 9">
            <a:extLst>
              <a:ext uri="{FF2B5EF4-FFF2-40B4-BE49-F238E27FC236}">
                <a16:creationId xmlns:a16="http://schemas.microsoft.com/office/drawing/2014/main" id="{8A7B8AB9-CE47-4F82-A48A-2FE4244F9B4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27449" y="6405090"/>
            <a:ext cx="252000" cy="291375"/>
          </a:xfrm>
          <a:prstGeom prst="rect">
            <a:avLst/>
          </a:prstGeom>
        </p:spPr>
      </p:pic>
      <p:sp>
        <p:nvSpPr>
          <p:cNvPr id="16" name="Freihandform 7">
            <a:extLst>
              <a:ext uri="{FF2B5EF4-FFF2-40B4-BE49-F238E27FC236}">
                <a16:creationId xmlns:a16="http://schemas.microsoft.com/office/drawing/2014/main" id="{A8DDEAE3-7137-4F4F-8A36-46C586CA29A6}"/>
              </a:ext>
            </a:extLst>
          </p:cNvPr>
          <p:cNvSpPr>
            <a:spLocks noChangeAspect="1"/>
          </p:cNvSpPr>
          <p:nvPr/>
        </p:nvSpPr>
        <p:spPr>
          <a:xfrm rot="16200000">
            <a:off x="9749725" y="1038767"/>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7" name="Freihandform 8">
            <a:extLst>
              <a:ext uri="{FF2B5EF4-FFF2-40B4-BE49-F238E27FC236}">
                <a16:creationId xmlns:a16="http://schemas.microsoft.com/office/drawing/2014/main" id="{8DB31FFC-BC7C-4F61-901B-B15A6345885B}"/>
              </a:ext>
            </a:extLst>
          </p:cNvPr>
          <p:cNvSpPr>
            <a:spLocks noChangeAspect="1"/>
          </p:cNvSpPr>
          <p:nvPr/>
        </p:nvSpPr>
        <p:spPr>
          <a:xfrm rot="5400000">
            <a:off x="7949725" y="2817337"/>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1815213516"/>
      </p:ext>
    </p:extLst>
  </p:cSld>
  <p:clrMapOvr>
    <a:masterClrMapping/>
  </p:clrMapOvr>
  <p:extLst>
    <p:ext uri="{DCECCB84-F9BA-43D5-87BE-67443E8EF086}">
      <p15:sldGuideLst xmlns:p15="http://schemas.microsoft.com/office/powerpoint/2012/main">
        <p15:guide id="3" orient="horz" pos="913">
          <p15:clr>
            <a:srgbClr val="FBAE40"/>
          </p15:clr>
        </p15:guide>
        <p15:guide id="4" orient="horz" pos="75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Titel_plus universell Theorie Lehre">
    <p:spTree>
      <p:nvGrpSpPr>
        <p:cNvPr id="1" name=""/>
        <p:cNvGrpSpPr/>
        <p:nvPr/>
      </p:nvGrpSpPr>
      <p:grpSpPr>
        <a:xfrm>
          <a:off x="0" y="0"/>
          <a:ext cx="0" cy="0"/>
          <a:chOff x="0" y="0"/>
          <a:chExt cx="0" cy="0"/>
        </a:xfrm>
      </p:grpSpPr>
      <p:sp>
        <p:nvSpPr>
          <p:cNvPr id="15" name="Inhaltsplatzhalter 2">
            <a:extLst>
              <a:ext uri="{FF2B5EF4-FFF2-40B4-BE49-F238E27FC236}">
                <a16:creationId xmlns:a16="http://schemas.microsoft.com/office/drawing/2014/main" id="{AD2C95E2-C6AD-4839-A6E2-A8CE01A7E058}"/>
              </a:ext>
            </a:extLst>
          </p:cNvPr>
          <p:cNvSpPr>
            <a:spLocks noGrp="1"/>
          </p:cNvSpPr>
          <p:nvPr>
            <p:ph sz="half" idx="1"/>
          </p:nvPr>
        </p:nvSpPr>
        <p:spPr>
          <a:xfrm>
            <a:off x="930275" y="1463869"/>
            <a:ext cx="768600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Fußzeilenplatzhalter 10">
            <a:extLst>
              <a:ext uri="{FF2B5EF4-FFF2-40B4-BE49-F238E27FC236}">
                <a16:creationId xmlns:a16="http://schemas.microsoft.com/office/drawing/2014/main" id="{F6B733FE-3CC2-6727-E7F1-A81355F5724C}"/>
              </a:ext>
            </a:extLst>
          </p:cNvPr>
          <p:cNvSpPr>
            <a:spLocks noGrp="1"/>
          </p:cNvSpPr>
          <p:nvPr>
            <p:ph type="ftr" sz="quarter" idx="14"/>
          </p:nvPr>
        </p:nvSpPr>
        <p:spPr/>
        <p:txBody>
          <a:bodyPr/>
          <a:lstStyle/>
          <a:p>
            <a:endParaRPr lang="de-DE"/>
          </a:p>
        </p:txBody>
      </p:sp>
      <p:sp>
        <p:nvSpPr>
          <p:cNvPr id="12" name="Foliennummernplatzhalter 11">
            <a:extLst>
              <a:ext uri="{FF2B5EF4-FFF2-40B4-BE49-F238E27FC236}">
                <a16:creationId xmlns:a16="http://schemas.microsoft.com/office/drawing/2014/main" id="{0209EA76-4C1C-D374-3110-1E5FB05873FE}"/>
              </a:ext>
            </a:extLst>
          </p:cNvPr>
          <p:cNvSpPr>
            <a:spLocks noGrp="1"/>
          </p:cNvSpPr>
          <p:nvPr>
            <p:ph type="sldNum" sz="quarter" idx="15"/>
          </p:nvPr>
        </p:nvSpPr>
        <p:spPr/>
        <p:txBody>
          <a:bodyPr/>
          <a:lstStyle/>
          <a:p>
            <a:fld id="{FEC8E6F6-E1A5-42C7-842F-B7973A4980C4}" type="slidenum">
              <a:rPr lang="de-DE" smtClean="0"/>
              <a:t>‹Nr.›</a:t>
            </a:fld>
            <a:endParaRPr lang="de-DE"/>
          </a:p>
        </p:txBody>
      </p:sp>
      <p:pic>
        <p:nvPicPr>
          <p:cNvPr id="14" name="Grafik 13">
            <a:extLst>
              <a:ext uri="{FF2B5EF4-FFF2-40B4-BE49-F238E27FC236}">
                <a16:creationId xmlns:a16="http://schemas.microsoft.com/office/drawing/2014/main" id="{1FC41265-1F29-474C-ADA0-3E037D162B87}"/>
              </a:ext>
            </a:extLst>
          </p:cNvPr>
          <p:cNvPicPr>
            <a:picLocks noChangeAspect="1"/>
          </p:cNvPicPr>
          <p:nvPr/>
        </p:nvPicPr>
        <p:blipFill>
          <a:blip r:embed="rId2"/>
          <a:stretch>
            <a:fillRect/>
          </a:stretch>
        </p:blipFill>
        <p:spPr>
          <a:xfrm>
            <a:off x="1438308" y="6405090"/>
            <a:ext cx="245106" cy="288000"/>
          </a:xfrm>
          <a:prstGeom prst="rect">
            <a:avLst/>
          </a:prstGeom>
        </p:spPr>
      </p:pic>
      <p:sp>
        <p:nvSpPr>
          <p:cNvPr id="13" name="Titel 1">
            <a:extLst>
              <a:ext uri="{FF2B5EF4-FFF2-40B4-BE49-F238E27FC236}">
                <a16:creationId xmlns:a16="http://schemas.microsoft.com/office/drawing/2014/main" id="{2839E3E7-7F22-4D47-966B-35FFD2DDA489}"/>
              </a:ext>
            </a:extLst>
          </p:cNvPr>
          <p:cNvSpPr>
            <a:spLocks noGrp="1"/>
          </p:cNvSpPr>
          <p:nvPr>
            <p:ph type="title"/>
          </p:nvPr>
        </p:nvSpPr>
        <p:spPr>
          <a:xfrm>
            <a:off x="933450" y="482599"/>
            <a:ext cx="10331999" cy="720000"/>
          </a:xfrm>
        </p:spPr>
        <p:txBody>
          <a:bodyPr/>
          <a:lstStyle/>
          <a:p>
            <a:r>
              <a:rPr lang="de-DE"/>
              <a:t>Mastertitelformat bearbeiten</a:t>
            </a:r>
            <a:endParaRPr lang="en-US" dirty="0"/>
          </a:p>
        </p:txBody>
      </p:sp>
      <p:pic>
        <p:nvPicPr>
          <p:cNvPr id="10" name="Grafik 9">
            <a:extLst>
              <a:ext uri="{FF2B5EF4-FFF2-40B4-BE49-F238E27FC236}">
                <a16:creationId xmlns:a16="http://schemas.microsoft.com/office/drawing/2014/main" id="{8A7B8AB9-CE47-4F82-A48A-2FE4244F9B4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27449" y="6405090"/>
            <a:ext cx="252000" cy="291375"/>
          </a:xfrm>
          <a:prstGeom prst="rect">
            <a:avLst/>
          </a:prstGeom>
        </p:spPr>
      </p:pic>
      <p:sp>
        <p:nvSpPr>
          <p:cNvPr id="16" name="Freihandform 7">
            <a:extLst>
              <a:ext uri="{FF2B5EF4-FFF2-40B4-BE49-F238E27FC236}">
                <a16:creationId xmlns:a16="http://schemas.microsoft.com/office/drawing/2014/main" id="{A8DDEAE3-7137-4F4F-8A36-46C586CA29A6}"/>
              </a:ext>
            </a:extLst>
          </p:cNvPr>
          <p:cNvSpPr>
            <a:spLocks noChangeAspect="1"/>
          </p:cNvSpPr>
          <p:nvPr/>
        </p:nvSpPr>
        <p:spPr>
          <a:xfrm rot="16200000">
            <a:off x="9749725" y="1038767"/>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8" name="Freihandform 8">
            <a:extLst>
              <a:ext uri="{FF2B5EF4-FFF2-40B4-BE49-F238E27FC236}">
                <a16:creationId xmlns:a16="http://schemas.microsoft.com/office/drawing/2014/main" id="{2452999E-A819-459C-BB77-0814CD1AD009}"/>
              </a:ext>
            </a:extLst>
          </p:cNvPr>
          <p:cNvSpPr>
            <a:spLocks noChangeAspect="1"/>
          </p:cNvSpPr>
          <p:nvPr/>
        </p:nvSpPr>
        <p:spPr>
          <a:xfrm rot="5400000">
            <a:off x="7949725" y="2817337"/>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2299456726"/>
      </p:ext>
    </p:extLst>
  </p:cSld>
  <p:clrMapOvr>
    <a:masterClrMapping/>
  </p:clrMapOvr>
  <p:extLst>
    <p:ext uri="{DCECCB84-F9BA-43D5-87BE-67443E8EF086}">
      <p15:sldGuideLst xmlns:p15="http://schemas.microsoft.com/office/powerpoint/2012/main">
        <p15:guide id="3" orient="horz" pos="913">
          <p15:clr>
            <a:srgbClr val="FBAE40"/>
          </p15:clr>
        </p15:guide>
        <p15:guide id="4" orient="horz" pos="75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Ende">
    <p:bg>
      <p:bgPr>
        <a:gradFill flip="none" rotWithShape="1">
          <a:gsLst>
            <a:gs pos="0">
              <a:schemeClr val="accent1">
                <a:lumMod val="50000"/>
              </a:schemeClr>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1666875" y="1989138"/>
            <a:ext cx="4302124" cy="2946262"/>
          </a:xfrm>
        </p:spPr>
        <p:txBody>
          <a:bodyPr lIns="0" tIns="0" rIns="0" bIns="0" anchor="b" anchorCtr="0">
            <a:norm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2663110" y="4935400"/>
            <a:ext cx="3305889" cy="936000"/>
          </a:xfrm>
          <a:prstGeom prst="rect">
            <a:avLst/>
          </a:prstGeom>
        </p:spPr>
        <p:txBody>
          <a:bodyPr lIns="0" tIns="0" rIns="0" bIns="0" anchor="b">
            <a:noAutofit/>
          </a:bodyPr>
          <a:lstStyle>
            <a:lvl1pPr marL="0" indent="0" algn="l">
              <a:spcBef>
                <a:spcPts val="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grpSp>
        <p:nvGrpSpPr>
          <p:cNvPr id="2" name="Gruppieren 1">
            <a:extLst>
              <a:ext uri="{FF2B5EF4-FFF2-40B4-BE49-F238E27FC236}">
                <a16:creationId xmlns:a16="http://schemas.microsoft.com/office/drawing/2014/main" id="{00C854AE-E733-CE88-DB0F-F07CA9DFB804}"/>
              </a:ext>
            </a:extLst>
          </p:cNvPr>
          <p:cNvGrpSpPr>
            <a:grpSpLocks noChangeAspect="1"/>
          </p:cNvGrpSpPr>
          <p:nvPr/>
        </p:nvGrpSpPr>
        <p:grpSpPr>
          <a:xfrm>
            <a:off x="6223000" y="484125"/>
            <a:ext cx="5040000" cy="5889751"/>
            <a:chOff x="6218549" y="33252"/>
            <a:chExt cx="4983738" cy="5824003"/>
          </a:xfrm>
          <a:noFill/>
        </p:grpSpPr>
        <p:sp>
          <p:nvSpPr>
            <p:cNvPr id="3" name="Freihandform 2">
              <a:extLst>
                <a:ext uri="{FF2B5EF4-FFF2-40B4-BE49-F238E27FC236}">
                  <a16:creationId xmlns:a16="http://schemas.microsoft.com/office/drawing/2014/main" id="{46D7D615-467C-A534-0409-8EAD450F67EA}"/>
                </a:ext>
              </a:extLst>
            </p:cNvPr>
            <p:cNvSpPr/>
            <p:nvPr/>
          </p:nvSpPr>
          <p:spPr>
            <a:xfrm>
              <a:off x="6218549" y="1520430"/>
              <a:ext cx="1495590" cy="4336825"/>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pFill/>
            <a:ln w="25400" cap="flat">
              <a:solidFill>
                <a:schemeClr val="bg1"/>
              </a:solidFill>
              <a:prstDash val="solid"/>
              <a:miter/>
            </a:ln>
          </p:spPr>
          <p:txBody>
            <a:bodyPr rtlCol="0" anchor="ctr"/>
            <a:lstStyle/>
            <a:p>
              <a:endParaRPr lang="de-DE" dirty="0"/>
            </a:p>
          </p:txBody>
        </p:sp>
        <p:sp>
          <p:nvSpPr>
            <p:cNvPr id="10" name="Freihandform 9">
              <a:extLst>
                <a:ext uri="{FF2B5EF4-FFF2-40B4-BE49-F238E27FC236}">
                  <a16:creationId xmlns:a16="http://schemas.microsoft.com/office/drawing/2014/main" id="{5799CEDA-C805-C9A6-5D4E-75950E6D48F3}"/>
                </a:ext>
              </a:extLst>
            </p:cNvPr>
            <p:cNvSpPr/>
            <p:nvPr/>
          </p:nvSpPr>
          <p:spPr>
            <a:xfrm>
              <a:off x="7962623" y="1520430"/>
              <a:ext cx="1495590" cy="4336825"/>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pFill/>
            <a:ln w="25400" cap="flat">
              <a:solidFill>
                <a:schemeClr val="bg1"/>
              </a:solidFill>
              <a:prstDash val="solid"/>
              <a:miter/>
            </a:ln>
          </p:spPr>
          <p:txBody>
            <a:bodyPr rtlCol="0" anchor="ctr"/>
            <a:lstStyle/>
            <a:p>
              <a:endParaRPr lang="de-DE"/>
            </a:p>
          </p:txBody>
        </p:sp>
        <p:sp>
          <p:nvSpPr>
            <p:cNvPr id="11" name="Freihandform 10">
              <a:extLst>
                <a:ext uri="{FF2B5EF4-FFF2-40B4-BE49-F238E27FC236}">
                  <a16:creationId xmlns:a16="http://schemas.microsoft.com/office/drawing/2014/main" id="{94F8685D-46C3-E194-3A9B-644EDD44A091}"/>
                </a:ext>
              </a:extLst>
            </p:cNvPr>
            <p:cNvSpPr/>
            <p:nvPr/>
          </p:nvSpPr>
          <p:spPr>
            <a:xfrm>
              <a:off x="9706697" y="33252"/>
              <a:ext cx="1495590" cy="5822837"/>
            </a:xfrm>
            <a:custGeom>
              <a:avLst/>
              <a:gdLst>
                <a:gd name="connsiteX0" fmla="*/ 0 w 1495590"/>
                <a:gd name="connsiteY0" fmla="*/ 1487178 h 5822837"/>
                <a:gd name="connsiteX1" fmla="*/ 0 w 1495590"/>
                <a:gd name="connsiteY1" fmla="*/ 5822838 h 5822837"/>
                <a:gd name="connsiteX2" fmla="*/ 1495591 w 1495590"/>
                <a:gd name="connsiteY2" fmla="*/ 4335660 h 5822837"/>
                <a:gd name="connsiteX3" fmla="*/ 1495591 w 1495590"/>
                <a:gd name="connsiteY3" fmla="*/ 0 h 5822837"/>
                <a:gd name="connsiteX4" fmla="*/ 0 w 1495590"/>
                <a:gd name="connsiteY4" fmla="*/ 1487178 h 582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5822837">
                  <a:moveTo>
                    <a:pt x="0" y="1487178"/>
                  </a:moveTo>
                  <a:lnTo>
                    <a:pt x="0" y="5822838"/>
                  </a:lnTo>
                  <a:cubicBezTo>
                    <a:pt x="825153" y="5822838"/>
                    <a:pt x="1495591" y="5157338"/>
                    <a:pt x="1495591" y="4335660"/>
                  </a:cubicBezTo>
                  <a:lnTo>
                    <a:pt x="1495591" y="0"/>
                  </a:lnTo>
                  <a:cubicBezTo>
                    <a:pt x="670437" y="0"/>
                    <a:pt x="0" y="665501"/>
                    <a:pt x="0" y="1487178"/>
                  </a:cubicBezTo>
                  <a:close/>
                </a:path>
              </a:pathLst>
            </a:custGeom>
            <a:grpFill/>
            <a:ln w="25400" cap="flat">
              <a:solidFill>
                <a:schemeClr val="bg1"/>
              </a:solidFill>
              <a:prstDash val="solid"/>
              <a:miter/>
            </a:ln>
          </p:spPr>
          <p:txBody>
            <a:bodyPr rtlCol="0" anchor="ctr"/>
            <a:lstStyle/>
            <a:p>
              <a:endParaRPr lang="de-DE"/>
            </a:p>
          </p:txBody>
        </p:sp>
      </p:grpSp>
      <p:pic>
        <p:nvPicPr>
          <p:cNvPr id="12" name="Grafik 11">
            <a:extLst>
              <a:ext uri="{FF2B5EF4-FFF2-40B4-BE49-F238E27FC236}">
                <a16:creationId xmlns:a16="http://schemas.microsoft.com/office/drawing/2014/main" id="{1CC5D698-6A2B-8115-41BE-F5AD3DA7D9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92283" y="6025101"/>
            <a:ext cx="432000" cy="432000"/>
          </a:xfrm>
          <a:prstGeom prst="rect">
            <a:avLst/>
          </a:prstGeom>
        </p:spPr>
      </p:pic>
      <p:pic>
        <p:nvPicPr>
          <p:cNvPr id="14" name="Grafik 13">
            <a:extLst>
              <a:ext uri="{FF2B5EF4-FFF2-40B4-BE49-F238E27FC236}">
                <a16:creationId xmlns:a16="http://schemas.microsoft.com/office/drawing/2014/main" id="{90635DBA-EC30-10C8-19F8-F6916E4890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88251" y="6025101"/>
            <a:ext cx="432000" cy="432000"/>
          </a:xfrm>
          <a:prstGeom prst="rect">
            <a:avLst/>
          </a:prstGeom>
        </p:spPr>
      </p:pic>
      <p:pic>
        <p:nvPicPr>
          <p:cNvPr id="16" name="Grafik 15">
            <a:extLst>
              <a:ext uri="{FF2B5EF4-FFF2-40B4-BE49-F238E27FC236}">
                <a16:creationId xmlns:a16="http://schemas.microsoft.com/office/drawing/2014/main" id="{9D0B7082-BC5B-8C3D-130E-4D1983CDA3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2331" y="6025101"/>
            <a:ext cx="432000" cy="432000"/>
          </a:xfrm>
          <a:prstGeom prst="rect">
            <a:avLst/>
          </a:prstGeom>
        </p:spPr>
      </p:pic>
      <p:pic>
        <p:nvPicPr>
          <p:cNvPr id="9" name="Grafik 8">
            <a:extLst>
              <a:ext uri="{FF2B5EF4-FFF2-40B4-BE49-F238E27FC236}">
                <a16:creationId xmlns:a16="http://schemas.microsoft.com/office/drawing/2014/main" id="{CF391772-E424-4B90-36A5-E54DA325EF0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75633" y="496887"/>
            <a:ext cx="3383996" cy="869499"/>
          </a:xfrm>
          <a:prstGeom prst="rect">
            <a:avLst/>
          </a:prstGeom>
        </p:spPr>
      </p:pic>
      <p:pic>
        <p:nvPicPr>
          <p:cNvPr id="7" name="Grafik 6">
            <a:extLst>
              <a:ext uri="{FF2B5EF4-FFF2-40B4-BE49-F238E27FC236}">
                <a16:creationId xmlns:a16="http://schemas.microsoft.com/office/drawing/2014/main" id="{A1AC87B2-A831-5BEC-3181-15287EF5EB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60888" y="5643230"/>
            <a:ext cx="739283" cy="739283"/>
          </a:xfrm>
          <a:prstGeom prst="rect">
            <a:avLst/>
          </a:prstGeom>
        </p:spPr>
      </p:pic>
    </p:spTree>
    <p:extLst>
      <p:ext uri="{BB962C8B-B14F-4D97-AF65-F5344CB8AC3E}">
        <p14:creationId xmlns:p14="http://schemas.microsoft.com/office/powerpoint/2010/main" val="3208092344"/>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elfolie Allgeme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82EB8873-F4FD-7F95-2153-FB2CC490DFE8}"/>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11263001 w 12192000"/>
              <a:gd name="connsiteY5" fmla="*/ 484125 h 6858000"/>
              <a:gd name="connsiteX6" fmla="*/ 9750526 w 12192000"/>
              <a:gd name="connsiteY6" fmla="*/ 1988092 h 6858000"/>
              <a:gd name="connsiteX7" fmla="*/ 9750526 w 12192000"/>
              <a:gd name="connsiteY7" fmla="*/ 6372698 h 6858000"/>
              <a:gd name="connsiteX8" fmla="*/ 11263001 w 12192000"/>
              <a:gd name="connsiteY8" fmla="*/ 4868731 h 6858000"/>
              <a:gd name="connsiteX9" fmla="*/ 11263001 w 12192000"/>
              <a:gd name="connsiteY9" fmla="*/ 484125 h 6858000"/>
              <a:gd name="connsiteX10" fmla="*/ 7986763 w 12192000"/>
              <a:gd name="connsiteY10" fmla="*/ 1988092 h 6858000"/>
              <a:gd name="connsiteX11" fmla="*/ 7986763 w 12192000"/>
              <a:gd name="connsiteY11" fmla="*/ 4869909 h 6858000"/>
              <a:gd name="connsiteX12" fmla="*/ 9499238 w 12192000"/>
              <a:gd name="connsiteY12" fmla="*/ 6373877 h 6858000"/>
              <a:gd name="connsiteX13" fmla="*/ 9499238 w 12192000"/>
              <a:gd name="connsiteY13" fmla="*/ 1988092 h 6858000"/>
              <a:gd name="connsiteX14" fmla="*/ 7986763 w 12192000"/>
              <a:gd name="connsiteY14" fmla="*/ 19880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0" y="0"/>
                </a:moveTo>
                <a:lnTo>
                  <a:pt x="12192000" y="0"/>
                </a:lnTo>
                <a:lnTo>
                  <a:pt x="12192000" y="6858000"/>
                </a:lnTo>
                <a:lnTo>
                  <a:pt x="0" y="6858000"/>
                </a:lnTo>
                <a:lnTo>
                  <a:pt x="0" y="0"/>
                </a:lnTo>
                <a:close/>
                <a:moveTo>
                  <a:pt x="11263001" y="484125"/>
                </a:moveTo>
                <a:cubicBezTo>
                  <a:pt x="10428532" y="484125"/>
                  <a:pt x="9750526" y="1157139"/>
                  <a:pt x="9750526" y="1988092"/>
                </a:cubicBezTo>
                <a:lnTo>
                  <a:pt x="9750526" y="6372698"/>
                </a:lnTo>
                <a:cubicBezTo>
                  <a:pt x="10584994" y="6372698"/>
                  <a:pt x="11263001" y="5699685"/>
                  <a:pt x="11263001" y="4868731"/>
                </a:cubicBezTo>
                <a:lnTo>
                  <a:pt x="11263001" y="484125"/>
                </a:lnTo>
                <a:close/>
                <a:moveTo>
                  <a:pt x="7986763" y="1988092"/>
                </a:moveTo>
                <a:lnTo>
                  <a:pt x="7986763" y="4869909"/>
                </a:lnTo>
                <a:cubicBezTo>
                  <a:pt x="7986763" y="5699685"/>
                  <a:pt x="8663583" y="6373877"/>
                  <a:pt x="9499238" y="6373877"/>
                </a:cubicBezTo>
                <a:lnTo>
                  <a:pt x="9499238" y="1988092"/>
                </a:lnTo>
                <a:lnTo>
                  <a:pt x="7986763" y="1988092"/>
                </a:lnTo>
                <a:close/>
              </a:path>
            </a:pathLst>
          </a:custGeom>
          <a:gradFill>
            <a:gsLst>
              <a:gs pos="0">
                <a:schemeClr val="accent3">
                  <a:lumMod val="50000"/>
                </a:schemeClr>
              </a:gs>
              <a:gs pos="100000">
                <a:schemeClr val="accent3"/>
              </a:gs>
            </a:gsLst>
            <a:lin ang="18900000" scaled="1"/>
          </a:gradFill>
          <a:ln w="0" cap="flat">
            <a:noFill/>
            <a:prstDash val="solid"/>
            <a:miter/>
          </a:ln>
        </p:spPr>
        <p:txBody>
          <a:bodyPr wrap="square" rtlCol="0" anchor="ctr">
            <a:noAutofit/>
          </a:bodyPr>
          <a:lstStyle/>
          <a:p>
            <a:endParaRPr lang="de-DE" dirty="0"/>
          </a:p>
        </p:txBody>
      </p:sp>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1666875" y="1988092"/>
            <a:ext cx="4302124" cy="2947308"/>
          </a:xfrm>
        </p:spPr>
        <p:txBody>
          <a:bodyPr lIns="0" tIns="0" rIns="0" bIns="0" anchor="b" anchorCtr="0">
            <a:norm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1666874" y="4935400"/>
            <a:ext cx="4302125" cy="1193938"/>
          </a:xfrm>
          <a:prstGeom prst="rect">
            <a:avLst/>
          </a:prstGeom>
        </p:spPr>
        <p:txBody>
          <a:bodyPr lIns="0" tIns="0" rIns="0" bIns="0" anchor="b">
            <a:noAutofit/>
          </a:bodyPr>
          <a:lstStyle>
            <a:lvl1pPr marL="0" indent="0" algn="l">
              <a:spcBef>
                <a:spcPts val="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 name="Freihandform 1">
            <a:extLst>
              <a:ext uri="{FF2B5EF4-FFF2-40B4-BE49-F238E27FC236}">
                <a16:creationId xmlns:a16="http://schemas.microsoft.com/office/drawing/2014/main" id="{BCA64A60-A16D-8222-8CEB-4340514D35DF}"/>
              </a:ext>
            </a:extLst>
          </p:cNvPr>
          <p:cNvSpPr/>
          <p:nvPr/>
        </p:nvSpPr>
        <p:spPr>
          <a:xfrm>
            <a:off x="6223000" y="1988092"/>
            <a:ext cx="1512474" cy="4385784"/>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adFill>
            <a:gsLst>
              <a:gs pos="0">
                <a:schemeClr val="accent4"/>
              </a:gs>
              <a:gs pos="100000">
                <a:schemeClr val="accent4">
                  <a:alpha val="15000"/>
                </a:schemeClr>
              </a:gs>
            </a:gsLst>
            <a:lin ang="5400000" scaled="1"/>
          </a:gradFill>
          <a:ln w="0" cap="flat">
            <a:noFill/>
            <a:prstDash val="solid"/>
            <a:miter/>
          </a:ln>
        </p:spPr>
        <p:txBody>
          <a:bodyPr rtlCol="0" anchor="ctr"/>
          <a:lstStyle/>
          <a:p>
            <a:endParaRPr lang="de-DE" dirty="0"/>
          </a:p>
        </p:txBody>
      </p:sp>
      <p:sp>
        <p:nvSpPr>
          <p:cNvPr id="12" name="Textfeld 11">
            <a:extLst>
              <a:ext uri="{FF2B5EF4-FFF2-40B4-BE49-F238E27FC236}">
                <a16:creationId xmlns:a16="http://schemas.microsoft.com/office/drawing/2014/main" id="{B4BF65C2-DAD4-1EF7-62BA-E844750655F6}"/>
              </a:ext>
            </a:extLst>
          </p:cNvPr>
          <p:cNvSpPr txBox="1"/>
          <p:nvPr/>
        </p:nvSpPr>
        <p:spPr>
          <a:xfrm>
            <a:off x="12484100" y="0"/>
            <a:ext cx="2959100" cy="3657600"/>
          </a:xfrm>
          <a:prstGeom prst="rect">
            <a:avLst/>
          </a:prstGeom>
          <a:solidFill>
            <a:schemeClr val="bg1"/>
          </a:solidFill>
          <a:effectLst>
            <a:outerShdw blurRad="190500" dist="63500" dir="2700000" algn="tl" rotWithShape="0">
              <a:prstClr val="black">
                <a:alpha val="20000"/>
              </a:prstClr>
            </a:outerShdw>
          </a:effectLst>
        </p:spPr>
        <p:txBody>
          <a:bodyPr wrap="square" lIns="180000" tIns="180000" rIns="180000" bIns="0" rtlCol="0">
            <a:noAutofit/>
          </a:bodyPr>
          <a:lstStyle/>
          <a:p>
            <a:pPr marL="0" indent="0" algn="l">
              <a:buFont typeface="Arial" panose="020B0604020202020204" pitchFamily="34" charset="0"/>
              <a:buNone/>
            </a:pPr>
            <a:r>
              <a:rPr lang="en-US" sz="1200" dirty="0" err="1">
                <a:latin typeface="+mj-lt"/>
              </a:rPr>
              <a:t>Hintergrundbild</a:t>
            </a:r>
            <a:r>
              <a:rPr lang="en-US" sz="1200" dirty="0">
                <a:latin typeface="+mj-lt"/>
              </a:rPr>
              <a:t> </a:t>
            </a:r>
            <a:r>
              <a:rPr lang="en-US" sz="1200" dirty="0" err="1">
                <a:latin typeface="+mj-lt"/>
              </a:rPr>
              <a:t>tauschen</a:t>
            </a:r>
            <a:endParaRPr lang="en-US" sz="1200" dirty="0">
              <a:latin typeface="+mj-lt"/>
            </a:endParaRPr>
          </a:p>
          <a:p>
            <a:pPr marL="171450" indent="-171450" algn="l">
              <a:buFont typeface="Arial" panose="020B0604020202020204" pitchFamily="34" charset="0"/>
              <a:buChar char="•"/>
            </a:pPr>
            <a:r>
              <a:rPr lang="en-US" sz="1200" dirty="0" err="1"/>
              <a:t>Hintergrund</a:t>
            </a:r>
            <a:r>
              <a:rPr lang="en-US" sz="1200" dirty="0"/>
              <a:t> </a:t>
            </a:r>
            <a:r>
              <a:rPr lang="en-US" sz="1200" dirty="0" err="1"/>
              <a:t>formatieren</a:t>
            </a:r>
            <a:endParaRPr lang="en-US" sz="1200" dirty="0"/>
          </a:p>
          <a:p>
            <a:pPr marL="171450" indent="-171450" algn="l">
              <a:buFont typeface="Arial" panose="020B0604020202020204" pitchFamily="34" charset="0"/>
              <a:buChar char="•"/>
            </a:pPr>
            <a:r>
              <a:rPr lang="en-US" sz="1200" dirty="0"/>
              <a:t>Bild- </a:t>
            </a:r>
            <a:r>
              <a:rPr lang="en-US" sz="1200" dirty="0" err="1"/>
              <a:t>oder</a:t>
            </a:r>
            <a:r>
              <a:rPr lang="en-US" sz="1200" dirty="0"/>
              <a:t> </a:t>
            </a:r>
            <a:r>
              <a:rPr lang="en-US" sz="1200" dirty="0" err="1"/>
              <a:t>Texturfüllung</a:t>
            </a:r>
            <a:endParaRPr lang="en-US" sz="1200" dirty="0"/>
          </a:p>
          <a:p>
            <a:pPr marL="171450" indent="-171450" algn="l">
              <a:buFont typeface="Arial" panose="020B0604020202020204" pitchFamily="34" charset="0"/>
              <a:buChar char="•"/>
            </a:pPr>
            <a:r>
              <a:rPr lang="en-US" sz="1200" dirty="0"/>
              <a:t>Nur </a:t>
            </a:r>
            <a:r>
              <a:rPr lang="en-US" sz="1200" dirty="0" err="1"/>
              <a:t>querformatige</a:t>
            </a:r>
            <a:r>
              <a:rPr lang="en-US" sz="1200" dirty="0"/>
              <a:t> </a:t>
            </a:r>
            <a:r>
              <a:rPr lang="en-US" sz="1200" dirty="0" err="1"/>
              <a:t>Bilder</a:t>
            </a:r>
            <a:r>
              <a:rPr lang="en-US" sz="1200" dirty="0"/>
              <a:t> </a:t>
            </a:r>
            <a:r>
              <a:rPr lang="en-US" sz="1200" dirty="0" err="1"/>
              <a:t>verwenden</a:t>
            </a:r>
            <a:endParaRPr lang="en-US" sz="1200" dirty="0"/>
          </a:p>
          <a:p>
            <a:pPr marL="171450" indent="-171450" algn="l">
              <a:buFont typeface="Arial" panose="020B0604020202020204" pitchFamily="34" charset="0"/>
              <a:buChar char="•"/>
            </a:pPr>
            <a:r>
              <a:rPr lang="en-US" sz="1200" dirty="0" err="1"/>
              <a:t>Keine</a:t>
            </a:r>
            <a:r>
              <a:rPr lang="en-US" sz="1200" dirty="0"/>
              <a:t> </a:t>
            </a:r>
            <a:r>
              <a:rPr lang="en-US" sz="1200" dirty="0" err="1"/>
              <a:t>Gesichter</a:t>
            </a:r>
            <a:r>
              <a:rPr lang="en-US" sz="1200" dirty="0"/>
              <a:t> </a:t>
            </a:r>
            <a:r>
              <a:rPr lang="en-US" sz="1200" dirty="0" err="1"/>
              <a:t>durchschneiden</a:t>
            </a:r>
            <a:endParaRPr lang="en-US" sz="1200" dirty="0"/>
          </a:p>
          <a:p>
            <a:pPr marL="171450" indent="-171450" algn="l">
              <a:buFont typeface="Arial" panose="020B0604020202020204" pitchFamily="34" charset="0"/>
              <a:buChar char="•"/>
            </a:pPr>
            <a:r>
              <a:rPr lang="en-US" sz="1200" dirty="0" err="1"/>
              <a:t>Mit</a:t>
            </a:r>
            <a:r>
              <a:rPr lang="en-US" sz="1200" dirty="0"/>
              <a:t> Offset links und </a:t>
            </a:r>
            <a:r>
              <a:rPr lang="en-US" sz="1200" dirty="0" err="1"/>
              <a:t>rechts</a:t>
            </a:r>
            <a:r>
              <a:rPr lang="en-US" sz="1200" dirty="0"/>
              <a:t> das Bild </a:t>
            </a:r>
            <a:r>
              <a:rPr lang="en-US" sz="1200" dirty="0" err="1"/>
              <a:t>positionieren</a:t>
            </a:r>
            <a:r>
              <a:rPr lang="en-US" sz="1200" dirty="0"/>
              <a:t>, </a:t>
            </a:r>
            <a:r>
              <a:rPr lang="en-US" sz="1200" dirty="0" err="1"/>
              <a:t>darauf</a:t>
            </a:r>
            <a:r>
              <a:rPr lang="en-US" sz="1200" dirty="0"/>
              <a:t> </a:t>
            </a:r>
            <a:r>
              <a:rPr lang="en-US" sz="1200" dirty="0" err="1"/>
              <a:t>achten</a:t>
            </a:r>
            <a:r>
              <a:rPr lang="en-US" sz="1200" dirty="0"/>
              <a:t> </a:t>
            </a:r>
            <a:r>
              <a:rPr lang="en-US" sz="1200" dirty="0" err="1"/>
              <a:t>dass</a:t>
            </a:r>
            <a:r>
              <a:rPr lang="en-US" sz="1200" dirty="0"/>
              <a:t> die </a:t>
            </a:r>
            <a:r>
              <a:rPr lang="en-US" sz="1200" dirty="0" err="1"/>
              <a:t>Werte</a:t>
            </a:r>
            <a:r>
              <a:rPr lang="en-US" sz="1200" dirty="0"/>
              <a:t> </a:t>
            </a:r>
            <a:r>
              <a:rPr lang="en-US" sz="1200" dirty="0" err="1"/>
              <a:t>positiv</a:t>
            </a:r>
            <a:r>
              <a:rPr lang="en-US" sz="1200" dirty="0"/>
              <a:t> </a:t>
            </a:r>
            <a:r>
              <a:rPr lang="en-US" sz="1200" dirty="0" err="1"/>
              <a:t>wie</a:t>
            </a:r>
            <a:r>
              <a:rPr lang="en-US" sz="1200" dirty="0"/>
              <a:t> </a:t>
            </a:r>
            <a:r>
              <a:rPr lang="en-US" sz="1200" dirty="0" err="1"/>
              <a:t>negativ</a:t>
            </a:r>
            <a:r>
              <a:rPr lang="en-US" sz="1200" dirty="0"/>
              <a:t> </a:t>
            </a:r>
            <a:br>
              <a:rPr lang="en-US" sz="1200" dirty="0"/>
            </a:br>
            <a:r>
              <a:rPr lang="en-US" sz="1200" dirty="0" err="1"/>
              <a:t>gleich</a:t>
            </a:r>
            <a:r>
              <a:rPr lang="en-US" sz="1200" dirty="0"/>
              <a:t> sein:</a:t>
            </a:r>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r>
              <a:rPr lang="en-US" sz="1200" dirty="0"/>
              <a:t>Checkbox “</a:t>
            </a:r>
            <a:r>
              <a:rPr lang="en-US" sz="1200" dirty="0" err="1"/>
              <a:t>Hintergrundgrafiken</a:t>
            </a:r>
            <a:r>
              <a:rPr lang="en-US" sz="1200" dirty="0"/>
              <a:t> </a:t>
            </a:r>
            <a:r>
              <a:rPr lang="en-US" sz="1200" dirty="0" err="1"/>
              <a:t>ausblenden</a:t>
            </a:r>
            <a:r>
              <a:rPr lang="en-US" sz="1200" dirty="0"/>
              <a:t>” </a:t>
            </a:r>
            <a:r>
              <a:rPr lang="en-US" sz="1200" dirty="0" err="1"/>
              <a:t>kann</a:t>
            </a:r>
            <a:r>
              <a:rPr lang="en-US" sz="1200" dirty="0"/>
              <a:t> </a:t>
            </a:r>
            <a:r>
              <a:rPr lang="en-US" sz="1200" dirty="0" err="1"/>
              <a:t>zur</a:t>
            </a:r>
            <a:r>
              <a:rPr lang="en-US" sz="1200" dirty="0"/>
              <a:t> </a:t>
            </a:r>
            <a:r>
              <a:rPr lang="en-US" sz="1200" dirty="0" err="1"/>
              <a:t>Überprüfung</a:t>
            </a:r>
            <a:r>
              <a:rPr lang="en-US" sz="1200" dirty="0"/>
              <a:t> </a:t>
            </a:r>
            <a:r>
              <a:rPr lang="en-US" sz="1200" dirty="0" err="1"/>
              <a:t>verwendet</a:t>
            </a:r>
            <a:r>
              <a:rPr lang="en-US" sz="1200" dirty="0"/>
              <a:t> </a:t>
            </a:r>
            <a:r>
              <a:rPr lang="en-US" sz="1200" dirty="0" err="1"/>
              <a:t>werden</a:t>
            </a:r>
            <a:endParaRPr lang="en-US" sz="1200" dirty="0"/>
          </a:p>
        </p:txBody>
      </p:sp>
      <p:pic>
        <p:nvPicPr>
          <p:cNvPr id="15" name="Grafik 14" descr="Ein Bild, das Text, Screenshot, Schrift, Zahl enthält.&#10;&#10;Automatisch generierte Beschreibung">
            <a:extLst>
              <a:ext uri="{FF2B5EF4-FFF2-40B4-BE49-F238E27FC236}">
                <a16:creationId xmlns:a16="http://schemas.microsoft.com/office/drawing/2014/main" id="{425D9C95-27FF-E51B-2CF9-D4630ABB35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29945" y="2184400"/>
            <a:ext cx="2259131" cy="502029"/>
          </a:xfrm>
          <a:prstGeom prst="rect">
            <a:avLst/>
          </a:prstGeom>
        </p:spPr>
      </p:pic>
      <p:pic>
        <p:nvPicPr>
          <p:cNvPr id="6" name="Grafik 5">
            <a:extLst>
              <a:ext uri="{FF2B5EF4-FFF2-40B4-BE49-F238E27FC236}">
                <a16:creationId xmlns:a16="http://schemas.microsoft.com/office/drawing/2014/main" id="{22FEA767-E4B7-F14D-7E0E-EFAB3F2BE87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5633" y="496887"/>
            <a:ext cx="3383996" cy="869499"/>
          </a:xfrm>
          <a:prstGeom prst="rect">
            <a:avLst/>
          </a:prstGeom>
        </p:spPr>
      </p:pic>
    </p:spTree>
    <p:extLst>
      <p:ext uri="{BB962C8B-B14F-4D97-AF65-F5344CB8AC3E}">
        <p14:creationId xmlns:p14="http://schemas.microsoft.com/office/powerpoint/2010/main" val="146438433"/>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elfolie Arbeitsunterlagen">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59A03-86BB-B35B-3ECC-D1A1F20BC4FD}"/>
              </a:ext>
            </a:extLst>
          </p:cNvPr>
          <p:cNvSpPr>
            <a:spLocks noGrp="1"/>
          </p:cNvSpPr>
          <p:nvPr>
            <p:ph type="ctrTitle"/>
          </p:nvPr>
        </p:nvSpPr>
        <p:spPr>
          <a:xfrm>
            <a:off x="1666874" y="1989138"/>
            <a:ext cx="4302125" cy="2946262"/>
          </a:xfrm>
        </p:spPr>
        <p:txBody>
          <a:bodyPr lIns="0" tIns="0" rIns="0" bIns="0" anchor="b" anchorCtr="0">
            <a:normAutofit/>
          </a:bodyPr>
          <a:lstStyle>
            <a:lvl1pPr algn="l">
              <a:defRPr sz="4200">
                <a:solidFill>
                  <a:schemeClr val="tx1"/>
                </a:solidFill>
              </a:defRPr>
            </a:lvl1pPr>
          </a:lstStyle>
          <a:p>
            <a:r>
              <a:rPr lang="de-DE"/>
              <a:t>Mastertitelformat bearbeiten</a:t>
            </a:r>
            <a:endParaRPr lang="en-US" dirty="0"/>
          </a:p>
        </p:txBody>
      </p:sp>
      <p:sp>
        <p:nvSpPr>
          <p:cNvPr id="3" name="Untertitel 2">
            <a:extLst>
              <a:ext uri="{FF2B5EF4-FFF2-40B4-BE49-F238E27FC236}">
                <a16:creationId xmlns:a16="http://schemas.microsoft.com/office/drawing/2014/main" id="{6ED91F7E-2A41-0137-485B-F73085C61016}"/>
              </a:ext>
            </a:extLst>
          </p:cNvPr>
          <p:cNvSpPr>
            <a:spLocks noGrp="1"/>
          </p:cNvSpPr>
          <p:nvPr>
            <p:ph type="subTitle" idx="1"/>
          </p:nvPr>
        </p:nvSpPr>
        <p:spPr>
          <a:xfrm>
            <a:off x="1666874" y="4935400"/>
            <a:ext cx="4302126" cy="1193938"/>
          </a:xfrm>
          <a:prstGeom prst="rect">
            <a:avLst/>
          </a:prstGeom>
        </p:spPr>
        <p:txBody>
          <a:bodyPr lIns="0" tIns="0" rIns="0" bIns="0" anchor="b">
            <a:noAutofit/>
          </a:bodyPr>
          <a:lstStyle>
            <a:lvl1pPr marL="0" indent="0" algn="l">
              <a:spcBef>
                <a:spcPts val="0"/>
              </a:spcBef>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grpSp>
        <p:nvGrpSpPr>
          <p:cNvPr id="14" name="Gruppieren 13">
            <a:extLst>
              <a:ext uri="{FF2B5EF4-FFF2-40B4-BE49-F238E27FC236}">
                <a16:creationId xmlns:a16="http://schemas.microsoft.com/office/drawing/2014/main" id="{F4C661E8-9376-B51A-1CB8-8F3D87E3824D}"/>
              </a:ext>
            </a:extLst>
          </p:cNvPr>
          <p:cNvGrpSpPr>
            <a:grpSpLocks noChangeAspect="1"/>
          </p:cNvGrpSpPr>
          <p:nvPr/>
        </p:nvGrpSpPr>
        <p:grpSpPr>
          <a:xfrm>
            <a:off x="6223000" y="484125"/>
            <a:ext cx="5040000" cy="5889751"/>
            <a:chOff x="6218549" y="33252"/>
            <a:chExt cx="4983738" cy="5824003"/>
          </a:xfrm>
          <a:noFill/>
        </p:grpSpPr>
        <p:sp>
          <p:nvSpPr>
            <p:cNvPr id="15" name="Freihandform 14">
              <a:extLst>
                <a:ext uri="{FF2B5EF4-FFF2-40B4-BE49-F238E27FC236}">
                  <a16:creationId xmlns:a16="http://schemas.microsoft.com/office/drawing/2014/main" id="{4C346A7A-F9F2-2B1F-3575-790485894709}"/>
                </a:ext>
              </a:extLst>
            </p:cNvPr>
            <p:cNvSpPr/>
            <p:nvPr/>
          </p:nvSpPr>
          <p:spPr>
            <a:xfrm>
              <a:off x="6218549" y="1520430"/>
              <a:ext cx="1495590" cy="4336825"/>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pFill/>
            <a:ln w="25400" cap="flat">
              <a:solidFill>
                <a:schemeClr val="accent3"/>
              </a:solidFill>
              <a:prstDash val="solid"/>
              <a:miter/>
            </a:ln>
          </p:spPr>
          <p:txBody>
            <a:bodyPr rtlCol="0" anchor="ctr"/>
            <a:lstStyle/>
            <a:p>
              <a:endParaRPr lang="de-DE" dirty="0"/>
            </a:p>
          </p:txBody>
        </p:sp>
        <p:sp>
          <p:nvSpPr>
            <p:cNvPr id="16" name="Freihandform 15">
              <a:extLst>
                <a:ext uri="{FF2B5EF4-FFF2-40B4-BE49-F238E27FC236}">
                  <a16:creationId xmlns:a16="http://schemas.microsoft.com/office/drawing/2014/main" id="{DD17CFA7-9436-8F26-8302-6FDEBDD06BAA}"/>
                </a:ext>
              </a:extLst>
            </p:cNvPr>
            <p:cNvSpPr/>
            <p:nvPr/>
          </p:nvSpPr>
          <p:spPr>
            <a:xfrm>
              <a:off x="7962623" y="1520430"/>
              <a:ext cx="1495590" cy="4336825"/>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pFill/>
            <a:ln w="25400" cap="flat">
              <a:solidFill>
                <a:schemeClr val="accent3"/>
              </a:solidFill>
              <a:prstDash val="solid"/>
              <a:miter/>
            </a:ln>
          </p:spPr>
          <p:txBody>
            <a:bodyPr rtlCol="0" anchor="ctr"/>
            <a:lstStyle/>
            <a:p>
              <a:endParaRPr lang="de-DE"/>
            </a:p>
          </p:txBody>
        </p:sp>
        <p:sp>
          <p:nvSpPr>
            <p:cNvPr id="17" name="Freihandform 16">
              <a:extLst>
                <a:ext uri="{FF2B5EF4-FFF2-40B4-BE49-F238E27FC236}">
                  <a16:creationId xmlns:a16="http://schemas.microsoft.com/office/drawing/2014/main" id="{70F31649-BAD0-CADE-7D2D-96FF03FF1CD7}"/>
                </a:ext>
              </a:extLst>
            </p:cNvPr>
            <p:cNvSpPr/>
            <p:nvPr/>
          </p:nvSpPr>
          <p:spPr>
            <a:xfrm>
              <a:off x="9706697" y="33252"/>
              <a:ext cx="1495590" cy="5822837"/>
            </a:xfrm>
            <a:custGeom>
              <a:avLst/>
              <a:gdLst>
                <a:gd name="connsiteX0" fmla="*/ 0 w 1495590"/>
                <a:gd name="connsiteY0" fmla="*/ 1487178 h 5822837"/>
                <a:gd name="connsiteX1" fmla="*/ 0 w 1495590"/>
                <a:gd name="connsiteY1" fmla="*/ 5822838 h 5822837"/>
                <a:gd name="connsiteX2" fmla="*/ 1495591 w 1495590"/>
                <a:gd name="connsiteY2" fmla="*/ 4335660 h 5822837"/>
                <a:gd name="connsiteX3" fmla="*/ 1495591 w 1495590"/>
                <a:gd name="connsiteY3" fmla="*/ 0 h 5822837"/>
                <a:gd name="connsiteX4" fmla="*/ 0 w 1495590"/>
                <a:gd name="connsiteY4" fmla="*/ 1487178 h 582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5822837">
                  <a:moveTo>
                    <a:pt x="0" y="1487178"/>
                  </a:moveTo>
                  <a:lnTo>
                    <a:pt x="0" y="5822838"/>
                  </a:lnTo>
                  <a:cubicBezTo>
                    <a:pt x="825153" y="5822838"/>
                    <a:pt x="1495591" y="5157338"/>
                    <a:pt x="1495591" y="4335660"/>
                  </a:cubicBezTo>
                  <a:lnTo>
                    <a:pt x="1495591" y="0"/>
                  </a:lnTo>
                  <a:cubicBezTo>
                    <a:pt x="670437" y="0"/>
                    <a:pt x="0" y="665501"/>
                    <a:pt x="0" y="1487178"/>
                  </a:cubicBezTo>
                  <a:close/>
                </a:path>
              </a:pathLst>
            </a:custGeom>
            <a:grpFill/>
            <a:ln w="25400" cap="flat">
              <a:solidFill>
                <a:schemeClr val="accent3"/>
              </a:solidFill>
              <a:prstDash val="solid"/>
              <a:miter/>
            </a:ln>
          </p:spPr>
          <p:txBody>
            <a:bodyPr rtlCol="0" anchor="ctr"/>
            <a:lstStyle/>
            <a:p>
              <a:endParaRPr lang="de-DE"/>
            </a:p>
          </p:txBody>
        </p:sp>
      </p:grpSp>
      <p:pic>
        <p:nvPicPr>
          <p:cNvPr id="4" name="Grafik 3">
            <a:extLst>
              <a:ext uri="{FF2B5EF4-FFF2-40B4-BE49-F238E27FC236}">
                <a16:creationId xmlns:a16="http://schemas.microsoft.com/office/drawing/2014/main" id="{1AB3872A-A36C-BB9F-6CA6-1691F76C09B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75635" y="496887"/>
            <a:ext cx="3383992" cy="869498"/>
          </a:xfrm>
          <a:prstGeom prst="rect">
            <a:avLst/>
          </a:prstGeom>
        </p:spPr>
      </p:pic>
    </p:spTree>
    <p:extLst>
      <p:ext uri="{BB962C8B-B14F-4D97-AF65-F5344CB8AC3E}">
        <p14:creationId xmlns:p14="http://schemas.microsoft.com/office/powerpoint/2010/main" val="1701120445"/>
      </p:ext>
    </p:extLst>
  </p:cSld>
  <p:clrMapOvr>
    <a:masterClrMapping/>
  </p:clrMapOvr>
  <p:extLst>
    <p:ext uri="{DCECCB84-F9BA-43D5-87BE-67443E8EF086}">
      <p15:sldGuideLst xmlns:p15="http://schemas.microsoft.com/office/powerpoint/2012/main">
        <p15:guide id="5" pos="7094">
          <p15:clr>
            <a:srgbClr val="FBAE40"/>
          </p15:clr>
        </p15:guide>
        <p15:guide id="11" pos="1050">
          <p15:clr>
            <a:srgbClr val="FBAE40"/>
          </p15:clr>
        </p15:guide>
        <p15:guide id="17" orient="horz" pos="12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elfolie Bild">
    <p:bg>
      <p:bgPr>
        <a:solidFill>
          <a:schemeClr val="bg1"/>
        </a:solidFill>
        <a:effectLst/>
      </p:bgPr>
    </p:bg>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EFD4A322-2FFF-DD66-0ECF-E89569F21B48}"/>
              </a:ext>
            </a:extLst>
          </p:cNvPr>
          <p:cNvSpPr>
            <a:spLocks noGrp="1"/>
          </p:cNvSpPr>
          <p:nvPr>
            <p:ph type="pic" sz="quarter" idx="10"/>
          </p:nvPr>
        </p:nvSpPr>
        <p:spPr>
          <a:xfrm>
            <a:off x="6223001" y="0"/>
            <a:ext cx="5969000" cy="6858000"/>
          </a:xfrm>
        </p:spPr>
        <p:txBody>
          <a:bodyPr anchor="ctr"/>
          <a:lstStyle>
            <a:lvl1pPr marL="0" indent="0" algn="ctr">
              <a:buNone/>
              <a:defRPr/>
            </a:lvl1pPr>
          </a:lstStyle>
          <a:p>
            <a:r>
              <a:rPr lang="de-DE"/>
              <a:t>Bild durch Klicken auf Symbol hinzufügen</a:t>
            </a:r>
            <a:endParaRPr lang="en-US" dirty="0"/>
          </a:p>
        </p:txBody>
      </p:sp>
      <p:sp>
        <p:nvSpPr>
          <p:cNvPr id="4" name="Titel 1">
            <a:extLst>
              <a:ext uri="{FF2B5EF4-FFF2-40B4-BE49-F238E27FC236}">
                <a16:creationId xmlns:a16="http://schemas.microsoft.com/office/drawing/2014/main" id="{78273B3F-BF10-0BB1-73B0-17B8E1B7E850}"/>
              </a:ext>
            </a:extLst>
          </p:cNvPr>
          <p:cNvSpPr>
            <a:spLocks noGrp="1"/>
          </p:cNvSpPr>
          <p:nvPr>
            <p:ph type="ctrTitle"/>
          </p:nvPr>
        </p:nvSpPr>
        <p:spPr>
          <a:xfrm>
            <a:off x="1666874" y="1989138"/>
            <a:ext cx="4302125" cy="2946262"/>
          </a:xfrm>
        </p:spPr>
        <p:txBody>
          <a:bodyPr lIns="0" tIns="0" rIns="0" bIns="0" anchor="b" anchorCtr="0">
            <a:normAutofit/>
          </a:bodyPr>
          <a:lstStyle>
            <a:lvl1pPr algn="l">
              <a:defRPr sz="4200">
                <a:solidFill>
                  <a:schemeClr val="tx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5E7DE74F-5FDB-788A-16B0-5987DE33A61E}"/>
              </a:ext>
            </a:extLst>
          </p:cNvPr>
          <p:cNvSpPr>
            <a:spLocks noGrp="1"/>
          </p:cNvSpPr>
          <p:nvPr>
            <p:ph type="subTitle" idx="1"/>
          </p:nvPr>
        </p:nvSpPr>
        <p:spPr>
          <a:xfrm>
            <a:off x="1666874" y="4935400"/>
            <a:ext cx="4302125" cy="1193938"/>
          </a:xfrm>
          <a:prstGeom prst="rect">
            <a:avLst/>
          </a:prstGeom>
        </p:spPr>
        <p:txBody>
          <a:bodyPr lIns="0" tIns="0" rIns="0" bIns="0" anchor="b">
            <a:noAutofit/>
          </a:bodyPr>
          <a:lstStyle>
            <a:lvl1pPr marL="0" indent="0" algn="l">
              <a:spcBef>
                <a:spcPts val="0"/>
              </a:spcBef>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3" name="Grafik 2">
            <a:extLst>
              <a:ext uri="{FF2B5EF4-FFF2-40B4-BE49-F238E27FC236}">
                <a16:creationId xmlns:a16="http://schemas.microsoft.com/office/drawing/2014/main" id="{4492B010-3A9E-F373-6BA5-DB8E30880B0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75635" y="496887"/>
            <a:ext cx="3383992" cy="869498"/>
          </a:xfrm>
          <a:prstGeom prst="rect">
            <a:avLst/>
          </a:prstGeom>
        </p:spPr>
      </p:pic>
    </p:spTree>
    <p:extLst>
      <p:ext uri="{BB962C8B-B14F-4D97-AF65-F5344CB8AC3E}">
        <p14:creationId xmlns:p14="http://schemas.microsoft.com/office/powerpoint/2010/main" val="969596213"/>
      </p:ext>
    </p:extLst>
  </p:cSld>
  <p:clrMapOvr>
    <a:masterClrMapping/>
  </p:clrMapOvr>
  <p:extLst>
    <p:ext uri="{DCECCB84-F9BA-43D5-87BE-67443E8EF086}">
      <p15:sldGuideLst xmlns:p15="http://schemas.microsoft.com/office/powerpoint/2012/main">
        <p15:guide id="1" orient="horz" pos="1253">
          <p15:clr>
            <a:srgbClr val="FBAE40"/>
          </p15:clr>
        </p15:guide>
        <p15:guide id="2" pos="105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4" y="1449388"/>
            <a:ext cx="7686000" cy="4679949"/>
          </a:xfrm>
        </p:spPr>
        <p:txBody>
          <a:bodyPr tIns="100800" rIns="648000"/>
          <a:lstStyle>
            <a:lvl1pPr marL="288000" indent="-288000">
              <a:buFont typeface="+mj-lt"/>
              <a:buAutoNum type="arabicPeriod"/>
              <a:defRPr>
                <a:latin typeface="+mn-lt"/>
              </a:defRPr>
            </a:lvl1pPr>
            <a:lvl2pPr marL="576000" indent="-288000">
              <a:buFont typeface="+mj-lt"/>
              <a:buAutoNum type="alphaLcPeriod"/>
              <a:defRPr/>
            </a:lvl2pPr>
            <a:lvl3pPr marL="864000" indent="-288000">
              <a:buFont typeface="Arial" panose="020B0604020202020204" pitchFamily="34" charset="0"/>
              <a:buChar char="•"/>
              <a:defRPr/>
            </a:lvl3pPr>
            <a:lvl4pPr marL="990900" indent="-342900">
              <a:buFont typeface="+mj-lt"/>
              <a:buAutoNum type="arabicPeriod"/>
              <a:defRPr/>
            </a:lvl4pPr>
            <a:lvl5pPr marL="1206900" indent="-342900">
              <a:buFont typeface="+mj-lt"/>
              <a:buAutoNum type="arabicPeriod"/>
              <a:defRPr/>
            </a:lvl5pPr>
          </a:lstStyle>
          <a:p>
            <a:pPr lvl="0"/>
            <a:r>
              <a:rPr lang="de-DE"/>
              <a:t>Mastertextformat bearbeiten</a:t>
            </a:r>
          </a:p>
          <a:p>
            <a:pPr lvl="1"/>
            <a:r>
              <a:rPr lang="de-DE"/>
              <a:t>Zweite Ebene</a:t>
            </a:r>
          </a:p>
          <a:p>
            <a:pPr lvl="2"/>
            <a:r>
              <a:rPr lang="de-DE"/>
              <a:t>Dritte Ebene</a:t>
            </a:r>
          </a:p>
        </p:txBody>
      </p:sp>
      <p:pic>
        <p:nvPicPr>
          <p:cNvPr id="3" name="Grafik 2">
            <a:extLst>
              <a:ext uri="{FF2B5EF4-FFF2-40B4-BE49-F238E27FC236}">
                <a16:creationId xmlns:a16="http://schemas.microsoft.com/office/drawing/2014/main" id="{3C23F973-A2CD-75C6-477F-69CAD4CAAB3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4" name="Textfeld 3">
            <a:extLst>
              <a:ext uri="{FF2B5EF4-FFF2-40B4-BE49-F238E27FC236}">
                <a16:creationId xmlns:a16="http://schemas.microsoft.com/office/drawing/2014/main" id="{9F0B0122-CE79-DE74-1774-9ABE8015CDCD}"/>
              </a:ext>
            </a:extLst>
          </p:cNvPr>
          <p:cNvSpPr txBox="1"/>
          <p:nvPr/>
        </p:nvSpPr>
        <p:spPr>
          <a:xfrm>
            <a:off x="930275" y="482601"/>
            <a:ext cx="10331450" cy="714374"/>
          </a:xfrm>
          <a:prstGeom prst="rect">
            <a:avLst/>
          </a:prstGeom>
          <a:noFill/>
        </p:spPr>
        <p:txBody>
          <a:bodyPr wrap="square" lIns="0" tIns="0" rIns="0" bIns="0" rtlCol="0">
            <a:noAutofit/>
          </a:bodyPr>
          <a:lstStyle/>
          <a:p>
            <a:pPr marL="0" indent="0" algn="l">
              <a:lnSpc>
                <a:spcPct val="90000"/>
              </a:lnSpc>
              <a:buNone/>
            </a:pPr>
            <a:r>
              <a:rPr lang="de-DE" sz="3000" dirty="0">
                <a:solidFill>
                  <a:schemeClr val="tx1"/>
                </a:solidFill>
                <a:latin typeface="+mj-lt"/>
              </a:rPr>
              <a:t>Agenda</a:t>
            </a:r>
          </a:p>
        </p:txBody>
      </p:sp>
      <p:sp>
        <p:nvSpPr>
          <p:cNvPr id="8" name="Freihandform 7">
            <a:extLst>
              <a:ext uri="{FF2B5EF4-FFF2-40B4-BE49-F238E27FC236}">
                <a16:creationId xmlns:a16="http://schemas.microsoft.com/office/drawing/2014/main" id="{2E2332A0-2F75-AE0F-82D5-47F529F18914}"/>
              </a:ext>
            </a:extLst>
          </p:cNvPr>
          <p:cNvSpPr>
            <a:spLocks noChangeAspect="1"/>
          </p:cNvSpPr>
          <p:nvPr/>
        </p:nvSpPr>
        <p:spPr>
          <a:xfrm rot="16200000">
            <a:off x="9749725" y="1038767"/>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9" name="Freihandform 8">
            <a:extLst>
              <a:ext uri="{FF2B5EF4-FFF2-40B4-BE49-F238E27FC236}">
                <a16:creationId xmlns:a16="http://schemas.microsoft.com/office/drawing/2014/main" id="{39C51567-DA33-94F7-23ED-A2497513156F}"/>
              </a:ext>
            </a:extLst>
          </p:cNvPr>
          <p:cNvSpPr>
            <a:spLocks noChangeAspect="1"/>
          </p:cNvSpPr>
          <p:nvPr/>
        </p:nvSpPr>
        <p:spPr>
          <a:xfrm rot="5400000">
            <a:off x="7949725" y="2817337"/>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ußzeilenplatzhalter 10">
            <a:extLst>
              <a:ext uri="{FF2B5EF4-FFF2-40B4-BE49-F238E27FC236}">
                <a16:creationId xmlns:a16="http://schemas.microsoft.com/office/drawing/2014/main" id="{F6B733FE-3CC2-6727-E7F1-A81355F5724C}"/>
              </a:ext>
            </a:extLst>
          </p:cNvPr>
          <p:cNvSpPr>
            <a:spLocks noGrp="1"/>
          </p:cNvSpPr>
          <p:nvPr>
            <p:ph type="ftr" sz="quarter" idx="14"/>
          </p:nvPr>
        </p:nvSpPr>
        <p:spPr/>
        <p:txBody>
          <a:bodyPr/>
          <a:lstStyle/>
          <a:p>
            <a:r>
              <a:rPr lang="en-US"/>
              <a:t>Fußzeile</a:t>
            </a:r>
            <a:endParaRPr lang="en-US" dirty="0"/>
          </a:p>
        </p:txBody>
      </p:sp>
      <p:sp>
        <p:nvSpPr>
          <p:cNvPr id="12" name="Foliennummernplatzhalter 11">
            <a:extLst>
              <a:ext uri="{FF2B5EF4-FFF2-40B4-BE49-F238E27FC236}">
                <a16:creationId xmlns:a16="http://schemas.microsoft.com/office/drawing/2014/main" id="{0209EA76-4C1C-D374-3110-1E5FB05873FE}"/>
              </a:ext>
            </a:extLst>
          </p:cNvPr>
          <p:cNvSpPr>
            <a:spLocks noGrp="1"/>
          </p:cNvSpPr>
          <p:nvPr>
            <p:ph type="sldNum" sz="quarter" idx="15"/>
          </p:nvPr>
        </p:nvSpPr>
        <p:spPr/>
        <p:txBody>
          <a:bodyPr/>
          <a:lstStyle/>
          <a:p>
            <a:fld id="{6E4BE475-F2B6-9445-BB0B-37250D206579}" type="slidenum">
              <a:rPr lang="en-US" smtClean="0"/>
              <a:pPr/>
              <a:t>‹Nr.›</a:t>
            </a:fld>
            <a:endParaRPr lang="en-US" dirty="0"/>
          </a:p>
        </p:txBody>
      </p:sp>
      <p:pic>
        <p:nvPicPr>
          <p:cNvPr id="14" name="Grafik 13">
            <a:extLst>
              <a:ext uri="{FF2B5EF4-FFF2-40B4-BE49-F238E27FC236}">
                <a16:creationId xmlns:a16="http://schemas.microsoft.com/office/drawing/2014/main" id="{1FC41265-1F29-474C-ADA0-3E037D162B87}"/>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2143142948"/>
      </p:ext>
    </p:extLst>
  </p:cSld>
  <p:clrMapOvr>
    <a:masterClrMapping/>
  </p:clrMapOvr>
  <p:extLst>
    <p:ext uri="{DCECCB84-F9BA-43D5-87BE-67443E8EF086}">
      <p15:sldGuideLst xmlns:p15="http://schemas.microsoft.com/office/powerpoint/2012/main">
        <p15:guide id="3" orient="horz" pos="913">
          <p15:clr>
            <a:srgbClr val="FBAE40"/>
          </p15:clr>
        </p15:guide>
        <p15:guide id="4" orient="horz" pos="75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el_plus universell">
    <p:spTree>
      <p:nvGrpSpPr>
        <p:cNvPr id="1" name=""/>
        <p:cNvGrpSpPr/>
        <p:nvPr/>
      </p:nvGrpSpPr>
      <p:grpSpPr>
        <a:xfrm>
          <a:off x="0" y="0"/>
          <a:ext cx="0" cy="0"/>
          <a:chOff x="0" y="0"/>
          <a:chExt cx="0" cy="0"/>
        </a:xfrm>
      </p:grpSpPr>
      <p:sp>
        <p:nvSpPr>
          <p:cNvPr id="15" name="Inhaltsplatzhalter 2">
            <a:extLst>
              <a:ext uri="{FF2B5EF4-FFF2-40B4-BE49-F238E27FC236}">
                <a16:creationId xmlns:a16="http://schemas.microsoft.com/office/drawing/2014/main" id="{AD2C95E2-C6AD-4839-A6E2-A8CE01A7E058}"/>
              </a:ext>
            </a:extLst>
          </p:cNvPr>
          <p:cNvSpPr>
            <a:spLocks noGrp="1"/>
          </p:cNvSpPr>
          <p:nvPr>
            <p:ph sz="half" idx="1"/>
          </p:nvPr>
        </p:nvSpPr>
        <p:spPr>
          <a:xfrm>
            <a:off x="930275" y="1463869"/>
            <a:ext cx="768600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3" name="Grafik 2">
            <a:extLst>
              <a:ext uri="{FF2B5EF4-FFF2-40B4-BE49-F238E27FC236}">
                <a16:creationId xmlns:a16="http://schemas.microsoft.com/office/drawing/2014/main" id="{3C23F973-A2CD-75C6-477F-69CAD4CAAB3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8" name="Freihandform 7">
            <a:extLst>
              <a:ext uri="{FF2B5EF4-FFF2-40B4-BE49-F238E27FC236}">
                <a16:creationId xmlns:a16="http://schemas.microsoft.com/office/drawing/2014/main" id="{2E2332A0-2F75-AE0F-82D5-47F529F18914}"/>
              </a:ext>
            </a:extLst>
          </p:cNvPr>
          <p:cNvSpPr>
            <a:spLocks noChangeAspect="1"/>
          </p:cNvSpPr>
          <p:nvPr/>
        </p:nvSpPr>
        <p:spPr>
          <a:xfrm rot="16200000">
            <a:off x="9749725" y="1038767"/>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9" name="Freihandform 8">
            <a:extLst>
              <a:ext uri="{FF2B5EF4-FFF2-40B4-BE49-F238E27FC236}">
                <a16:creationId xmlns:a16="http://schemas.microsoft.com/office/drawing/2014/main" id="{39C51567-DA33-94F7-23ED-A2497513156F}"/>
              </a:ext>
            </a:extLst>
          </p:cNvPr>
          <p:cNvSpPr>
            <a:spLocks noChangeAspect="1"/>
          </p:cNvSpPr>
          <p:nvPr/>
        </p:nvSpPr>
        <p:spPr>
          <a:xfrm rot="5400000">
            <a:off x="7949725" y="2817337"/>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ußzeilenplatzhalter 10">
            <a:extLst>
              <a:ext uri="{FF2B5EF4-FFF2-40B4-BE49-F238E27FC236}">
                <a16:creationId xmlns:a16="http://schemas.microsoft.com/office/drawing/2014/main" id="{F6B733FE-3CC2-6727-E7F1-A81355F5724C}"/>
              </a:ext>
            </a:extLst>
          </p:cNvPr>
          <p:cNvSpPr>
            <a:spLocks noGrp="1"/>
          </p:cNvSpPr>
          <p:nvPr>
            <p:ph type="ftr" sz="quarter" idx="14"/>
          </p:nvPr>
        </p:nvSpPr>
        <p:spPr/>
        <p:txBody>
          <a:bodyPr/>
          <a:lstStyle/>
          <a:p>
            <a:r>
              <a:rPr lang="en-US"/>
              <a:t>Fußzeile</a:t>
            </a:r>
            <a:endParaRPr lang="en-US" dirty="0"/>
          </a:p>
        </p:txBody>
      </p:sp>
      <p:sp>
        <p:nvSpPr>
          <p:cNvPr id="12" name="Foliennummernplatzhalter 11">
            <a:extLst>
              <a:ext uri="{FF2B5EF4-FFF2-40B4-BE49-F238E27FC236}">
                <a16:creationId xmlns:a16="http://schemas.microsoft.com/office/drawing/2014/main" id="{0209EA76-4C1C-D374-3110-1E5FB05873FE}"/>
              </a:ext>
            </a:extLst>
          </p:cNvPr>
          <p:cNvSpPr>
            <a:spLocks noGrp="1"/>
          </p:cNvSpPr>
          <p:nvPr>
            <p:ph type="sldNum" sz="quarter" idx="15"/>
          </p:nvPr>
        </p:nvSpPr>
        <p:spPr/>
        <p:txBody>
          <a:bodyPr/>
          <a:lstStyle/>
          <a:p>
            <a:fld id="{6E4BE475-F2B6-9445-BB0B-37250D206579}" type="slidenum">
              <a:rPr lang="en-US" smtClean="0"/>
              <a:pPr/>
              <a:t>‹Nr.›</a:t>
            </a:fld>
            <a:endParaRPr lang="en-US" dirty="0"/>
          </a:p>
        </p:txBody>
      </p:sp>
      <p:pic>
        <p:nvPicPr>
          <p:cNvPr id="14" name="Grafik 13">
            <a:extLst>
              <a:ext uri="{FF2B5EF4-FFF2-40B4-BE49-F238E27FC236}">
                <a16:creationId xmlns:a16="http://schemas.microsoft.com/office/drawing/2014/main" id="{1FC41265-1F29-474C-ADA0-3E037D162B87}"/>
              </a:ext>
            </a:extLst>
          </p:cNvPr>
          <p:cNvPicPr>
            <a:picLocks noChangeAspect="1"/>
          </p:cNvPicPr>
          <p:nvPr/>
        </p:nvPicPr>
        <p:blipFill>
          <a:blip r:embed="rId4"/>
          <a:stretch>
            <a:fillRect/>
          </a:stretch>
        </p:blipFill>
        <p:spPr>
          <a:xfrm>
            <a:off x="1145947" y="6405090"/>
            <a:ext cx="829829" cy="288000"/>
          </a:xfrm>
          <a:prstGeom prst="rect">
            <a:avLst/>
          </a:prstGeom>
        </p:spPr>
      </p:pic>
      <p:sp>
        <p:nvSpPr>
          <p:cNvPr id="13" name="Titel 1">
            <a:extLst>
              <a:ext uri="{FF2B5EF4-FFF2-40B4-BE49-F238E27FC236}">
                <a16:creationId xmlns:a16="http://schemas.microsoft.com/office/drawing/2014/main" id="{2839E3E7-7F22-4D47-966B-35FFD2DDA489}"/>
              </a:ext>
            </a:extLst>
          </p:cNvPr>
          <p:cNvSpPr>
            <a:spLocks noGrp="1"/>
          </p:cNvSpPr>
          <p:nvPr>
            <p:ph type="title"/>
          </p:nvPr>
        </p:nvSpPr>
        <p:spPr>
          <a:xfrm>
            <a:off x="933450" y="482599"/>
            <a:ext cx="10331999" cy="720000"/>
          </a:xfrm>
        </p:spPr>
        <p:txBody>
          <a:bodyPr/>
          <a:lstStyle/>
          <a:p>
            <a:r>
              <a:rPr lang="de-DE"/>
              <a:t>Mastertitelformat bearbeiten</a:t>
            </a:r>
            <a:endParaRPr lang="en-US" dirty="0"/>
          </a:p>
        </p:txBody>
      </p:sp>
    </p:spTree>
    <p:extLst>
      <p:ext uri="{BB962C8B-B14F-4D97-AF65-F5344CB8AC3E}">
        <p14:creationId xmlns:p14="http://schemas.microsoft.com/office/powerpoint/2010/main" val="3025349822"/>
      </p:ext>
    </p:extLst>
  </p:cSld>
  <p:clrMapOvr>
    <a:masterClrMapping/>
  </p:clrMapOvr>
  <p:extLst>
    <p:ext uri="{DCECCB84-F9BA-43D5-87BE-67443E8EF086}">
      <p15:sldGuideLst xmlns:p15="http://schemas.microsoft.com/office/powerpoint/2012/main">
        <p15:guide id="3" orient="horz" pos="913">
          <p15:clr>
            <a:srgbClr val="FBAE40"/>
          </p15:clr>
        </p15:guide>
        <p15:guide id="4" orient="horz" pos="75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in Farbe">
    <p:bg>
      <p:bgPr>
        <a:gradFill>
          <a:gsLst>
            <a:gs pos="0">
              <a:schemeClr val="accent3">
                <a:lumMod val="50000"/>
              </a:schemeClr>
            </a:gs>
            <a:gs pos="100000">
              <a:schemeClr val="accent3"/>
            </a:gs>
          </a:gsLst>
          <a:lin ang="18900000" scaled="1"/>
        </a:gradFill>
        <a:effectLst/>
      </p:bgPr>
    </p:bg>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4" y="1449388"/>
            <a:ext cx="7686000" cy="4679950"/>
          </a:xfrm>
        </p:spPr>
        <p:txBody>
          <a:bodyPr tIns="100800" rIns="648000"/>
          <a:lstStyle>
            <a:lvl1pPr marL="288000" indent="-288000">
              <a:buFont typeface="+mj-lt"/>
              <a:buAutoNum type="arabicPeriod"/>
              <a:defRPr>
                <a:solidFill>
                  <a:schemeClr val="bg1"/>
                </a:solidFill>
                <a:latin typeface="+mn-lt"/>
              </a:defRPr>
            </a:lvl1pPr>
            <a:lvl2pPr marL="576000" indent="-288000">
              <a:buFont typeface="+mj-lt"/>
              <a:buAutoNum type="alphaLcPeriod"/>
              <a:defRPr>
                <a:solidFill>
                  <a:schemeClr val="bg1"/>
                </a:solidFill>
              </a:defRPr>
            </a:lvl2pPr>
            <a:lvl3pPr marL="864000" indent="-288000">
              <a:buFont typeface="Arial" panose="020B0604020202020204" pitchFamily="34" charset="0"/>
              <a:buChar char="•"/>
              <a:defRPr>
                <a:solidFill>
                  <a:schemeClr val="bg1"/>
                </a:solidFill>
              </a:defRPr>
            </a:lvl3pPr>
            <a:lvl4pPr marL="990900" indent="-342900">
              <a:buFont typeface="+mj-lt"/>
              <a:buAutoNum type="arabicPeriod"/>
              <a:defRPr/>
            </a:lvl4pPr>
            <a:lvl5pPr marL="1206900" indent="-342900">
              <a:buFont typeface="+mj-lt"/>
              <a:buAutoNum type="arabicPeriod"/>
              <a:defRPr/>
            </a:lvl5pPr>
          </a:lstStyle>
          <a:p>
            <a:pPr lvl="0"/>
            <a:r>
              <a:rPr lang="de-DE"/>
              <a:t>Mastertextformat bearbeiten</a:t>
            </a:r>
          </a:p>
          <a:p>
            <a:pPr lvl="1"/>
            <a:r>
              <a:rPr lang="de-DE"/>
              <a:t>Zweite Ebene</a:t>
            </a:r>
          </a:p>
          <a:p>
            <a:pPr lvl="2"/>
            <a:r>
              <a:rPr lang="de-DE"/>
              <a:t>Dritte Ebene</a:t>
            </a:r>
          </a:p>
        </p:txBody>
      </p:sp>
      <p:pic>
        <p:nvPicPr>
          <p:cNvPr id="3" name="Grafik 2">
            <a:extLst>
              <a:ext uri="{FF2B5EF4-FFF2-40B4-BE49-F238E27FC236}">
                <a16:creationId xmlns:a16="http://schemas.microsoft.com/office/drawing/2014/main" id="{3C23F973-A2CD-75C6-477F-69CAD4CAAB3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4" name="Textfeld 3">
            <a:extLst>
              <a:ext uri="{FF2B5EF4-FFF2-40B4-BE49-F238E27FC236}">
                <a16:creationId xmlns:a16="http://schemas.microsoft.com/office/drawing/2014/main" id="{9F0B0122-CE79-DE74-1774-9ABE8015CDCD}"/>
              </a:ext>
            </a:extLst>
          </p:cNvPr>
          <p:cNvSpPr txBox="1"/>
          <p:nvPr/>
        </p:nvSpPr>
        <p:spPr>
          <a:xfrm>
            <a:off x="930275" y="482600"/>
            <a:ext cx="10331450" cy="714375"/>
          </a:xfrm>
          <a:prstGeom prst="rect">
            <a:avLst/>
          </a:prstGeom>
          <a:noFill/>
        </p:spPr>
        <p:txBody>
          <a:bodyPr wrap="square" lIns="0" tIns="0" rIns="0" bIns="0" rtlCol="0">
            <a:noAutofit/>
          </a:bodyPr>
          <a:lstStyle/>
          <a:p>
            <a:pPr marL="0" indent="0" algn="l">
              <a:lnSpc>
                <a:spcPct val="90000"/>
              </a:lnSpc>
              <a:buNone/>
            </a:pPr>
            <a:r>
              <a:rPr lang="de-DE" sz="3000" dirty="0">
                <a:solidFill>
                  <a:schemeClr val="bg1"/>
                </a:solidFill>
                <a:latin typeface="+mj-lt"/>
              </a:rPr>
              <a:t>Agenda</a:t>
            </a:r>
          </a:p>
        </p:txBody>
      </p:sp>
      <p:sp>
        <p:nvSpPr>
          <p:cNvPr id="8" name="Fußzeilenplatzhalter 7">
            <a:extLst>
              <a:ext uri="{FF2B5EF4-FFF2-40B4-BE49-F238E27FC236}">
                <a16:creationId xmlns:a16="http://schemas.microsoft.com/office/drawing/2014/main" id="{40395A93-5B95-AC50-1B29-3B4C79D346DF}"/>
              </a:ext>
            </a:extLst>
          </p:cNvPr>
          <p:cNvSpPr>
            <a:spLocks noGrp="1"/>
          </p:cNvSpPr>
          <p:nvPr>
            <p:ph type="ftr" sz="quarter" idx="14"/>
          </p:nvPr>
        </p:nvSpPr>
        <p:spPr/>
        <p:txBody>
          <a:bodyPr/>
          <a:lstStyle>
            <a:lvl1pPr>
              <a:defRPr>
                <a:solidFill>
                  <a:schemeClr val="bg1"/>
                </a:solidFill>
              </a:defRPr>
            </a:lvl1pPr>
          </a:lstStyle>
          <a:p>
            <a:r>
              <a:rPr lang="en-US"/>
              <a:t>Fußzeile</a:t>
            </a:r>
            <a:endParaRPr lang="en-US" dirty="0"/>
          </a:p>
        </p:txBody>
      </p:sp>
      <p:sp>
        <p:nvSpPr>
          <p:cNvPr id="11" name="Foliennummernplatzhalter 10">
            <a:extLst>
              <a:ext uri="{FF2B5EF4-FFF2-40B4-BE49-F238E27FC236}">
                <a16:creationId xmlns:a16="http://schemas.microsoft.com/office/drawing/2014/main" id="{9CF2E2F5-709A-3872-27BB-C82B0084B975}"/>
              </a:ext>
            </a:extLst>
          </p:cNvPr>
          <p:cNvSpPr>
            <a:spLocks noGrp="1"/>
          </p:cNvSpPr>
          <p:nvPr>
            <p:ph type="sldNum" sz="quarter" idx="15"/>
          </p:nvPr>
        </p:nvSpPr>
        <p:spPr/>
        <p:txBody>
          <a:bodyPr/>
          <a:lstStyle>
            <a:lvl1pPr>
              <a:defRPr>
                <a:solidFill>
                  <a:schemeClr val="bg1"/>
                </a:solidFill>
              </a:defRPr>
            </a:lvl1pPr>
          </a:lstStyle>
          <a:p>
            <a:fld id="{6E4BE475-F2B6-9445-BB0B-37250D206579}" type="slidenum">
              <a:rPr lang="en-US" smtClean="0"/>
              <a:pPr/>
              <a:t>‹Nr.›</a:t>
            </a:fld>
            <a:endParaRPr lang="en-US" dirty="0"/>
          </a:p>
        </p:txBody>
      </p:sp>
      <p:sp>
        <p:nvSpPr>
          <p:cNvPr id="13" name="Freihandform 12">
            <a:extLst>
              <a:ext uri="{FF2B5EF4-FFF2-40B4-BE49-F238E27FC236}">
                <a16:creationId xmlns:a16="http://schemas.microsoft.com/office/drawing/2014/main" id="{8883E72A-F2FA-6914-D6B8-153C3143D5C5}"/>
              </a:ext>
            </a:extLst>
          </p:cNvPr>
          <p:cNvSpPr>
            <a:spLocks noChangeAspect="1"/>
          </p:cNvSpPr>
          <p:nvPr/>
        </p:nvSpPr>
        <p:spPr>
          <a:xfrm rot="16200000">
            <a:off x="9749725" y="1038767"/>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4" name="Freihandform 13">
            <a:extLst>
              <a:ext uri="{FF2B5EF4-FFF2-40B4-BE49-F238E27FC236}">
                <a16:creationId xmlns:a16="http://schemas.microsoft.com/office/drawing/2014/main" id="{DF6E1119-2EFD-2397-69ED-BD30D845DA2F}"/>
              </a:ext>
            </a:extLst>
          </p:cNvPr>
          <p:cNvSpPr>
            <a:spLocks noChangeAspect="1"/>
          </p:cNvSpPr>
          <p:nvPr/>
        </p:nvSpPr>
        <p:spPr>
          <a:xfrm rot="5400000">
            <a:off x="7949725" y="2817337"/>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gradFill flip="none" rotWithShape="1">
            <a:gsLst>
              <a:gs pos="0">
                <a:schemeClr val="accent4"/>
              </a:gs>
              <a:gs pos="100000">
                <a:schemeClr val="accent4">
                  <a:alpha val="15000"/>
                </a:schemeClr>
              </a:gs>
            </a:gsLst>
            <a:lin ang="0" scaled="1"/>
            <a:tileRect/>
          </a:gra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5" name="Grafik 14">
            <a:extLst>
              <a:ext uri="{FF2B5EF4-FFF2-40B4-BE49-F238E27FC236}">
                <a16:creationId xmlns:a16="http://schemas.microsoft.com/office/drawing/2014/main" id="{F325C18E-8846-4FF1-8853-15126E0C0A5D}"/>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4279498655"/>
      </p:ext>
    </p:extLst>
  </p:cSld>
  <p:clrMapOvr>
    <a:masterClrMapping/>
  </p:clrMapOvr>
  <p:extLst>
    <p:ext uri="{DCECCB84-F9BA-43D5-87BE-67443E8EF086}">
      <p15:sldGuideLst xmlns:p15="http://schemas.microsoft.com/office/powerpoint/2012/main">
        <p15:guide id="2" orient="horz" pos="913">
          <p15:clr>
            <a:srgbClr val="FBAE40"/>
          </p15:clr>
        </p15:guide>
        <p15:guide id="3" orient="horz" pos="7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p:cSld name="1_Gliederung 2">
    <p:spTree>
      <p:nvGrpSpPr>
        <p:cNvPr id="1" name=""/>
        <p:cNvGrpSpPr/>
        <p:nvPr/>
      </p:nvGrpSpPr>
      <p:grpSpPr bwMode="auto">
        <a:xfrm>
          <a:off x="0" y="0"/>
          <a:ext cx="0" cy="0"/>
          <a:chOff x="0" y="0"/>
          <a:chExt cx="0" cy="0"/>
        </a:xfrm>
      </p:grpSpPr>
      <p:sp>
        <p:nvSpPr>
          <p:cNvPr id="7" name="Rechteck 6"/>
          <p:cNvSpPr/>
          <p:nvPr/>
        </p:nvSpPr>
        <p:spPr bwMode="auto">
          <a:xfrm rot="5400000" flipH="1">
            <a:off x="6235723" y="3384780"/>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solidFill>
                <a:srgbClr val="5B6770"/>
              </a:solidFill>
            </a:endParaRPr>
          </a:p>
        </p:txBody>
      </p:sp>
      <p:sp>
        <p:nvSpPr>
          <p:cNvPr id="8" name="Rechteck 7"/>
          <p:cNvSpPr/>
          <p:nvPr/>
        </p:nvSpPr>
        <p:spPr bwMode="auto">
          <a:xfrm rot="5400000" flipH="1">
            <a:off x="8866779" y="3384779"/>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flipH="1">
            <a:off x="9585647" y="2479005"/>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Rechteck 9"/>
          <p:cNvSpPr/>
          <p:nvPr/>
        </p:nvSpPr>
        <p:spPr bwMode="auto">
          <a:xfrm rot="5400000" flipH="1">
            <a:off x="815459" y="3384780"/>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Rechteck 10"/>
          <p:cNvSpPr/>
          <p:nvPr/>
        </p:nvSpPr>
        <p:spPr bwMode="auto">
          <a:xfrm rot="5400000" flipH="1">
            <a:off x="3805949" y="3384779"/>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solidFill>
                <a:srgbClr val="5B6770"/>
              </a:solidFill>
            </a:endParaRPr>
          </a:p>
        </p:txBody>
      </p:sp>
      <p:sp>
        <p:nvSpPr>
          <p:cNvPr id="12" name="Rechteck 11"/>
          <p:cNvSpPr/>
          <p:nvPr/>
        </p:nvSpPr>
        <p:spPr bwMode="auto">
          <a:xfrm rot="5400000" flipH="1">
            <a:off x="671687" y="1170667"/>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3" name="Rechteck 12"/>
          <p:cNvSpPr/>
          <p:nvPr/>
        </p:nvSpPr>
        <p:spPr bwMode="auto">
          <a:xfrm rot="5400000" flipH="1">
            <a:off x="4266025" y="1170666"/>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solidFill>
                <a:srgbClr val="5B6770"/>
              </a:solidFill>
            </a:endParaRPr>
          </a:p>
        </p:txBody>
      </p:sp>
      <p:sp>
        <p:nvSpPr>
          <p:cNvPr id="14" name="Rechteck 13"/>
          <p:cNvSpPr/>
          <p:nvPr/>
        </p:nvSpPr>
        <p:spPr bwMode="auto">
          <a:xfrm rot="5400000" flipH="1">
            <a:off x="6767687" y="1170667"/>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solidFill>
                <a:srgbClr val="5B6770"/>
              </a:solidFill>
            </a:endParaRPr>
          </a:p>
        </p:txBody>
      </p:sp>
      <p:sp>
        <p:nvSpPr>
          <p:cNvPr id="15" name="Rechteck 14"/>
          <p:cNvSpPr/>
          <p:nvPr/>
        </p:nvSpPr>
        <p:spPr bwMode="auto">
          <a:xfrm rot="5400000" flipH="1">
            <a:off x="9096817" y="1170666"/>
            <a:ext cx="78440" cy="2017059"/>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6" name="Rechteck 15"/>
          <p:cNvSpPr/>
          <p:nvPr/>
        </p:nvSpPr>
        <p:spPr bwMode="auto">
          <a:xfrm>
            <a:off x="1512499" y="1117124"/>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Rechteck 18"/>
          <p:cNvSpPr/>
          <p:nvPr/>
        </p:nvSpPr>
        <p:spPr bwMode="auto">
          <a:xfrm>
            <a:off x="1512499" y="3359992"/>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2" name="Rechteck 21"/>
          <p:cNvSpPr/>
          <p:nvPr/>
        </p:nvSpPr>
        <p:spPr bwMode="auto">
          <a:xfrm>
            <a:off x="3841630" y="1117124"/>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5" name="Rechteck 24"/>
          <p:cNvSpPr/>
          <p:nvPr/>
        </p:nvSpPr>
        <p:spPr bwMode="auto">
          <a:xfrm>
            <a:off x="3841630" y="3345613"/>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Rechteck 27"/>
          <p:cNvSpPr/>
          <p:nvPr/>
        </p:nvSpPr>
        <p:spPr bwMode="auto">
          <a:xfrm>
            <a:off x="6199518" y="1117123"/>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1" name="Rechteck 30"/>
          <p:cNvSpPr/>
          <p:nvPr/>
        </p:nvSpPr>
        <p:spPr bwMode="auto">
          <a:xfrm>
            <a:off x="6199515" y="3345613"/>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4" name="Rechteck 33"/>
          <p:cNvSpPr/>
          <p:nvPr/>
        </p:nvSpPr>
        <p:spPr bwMode="auto">
          <a:xfrm>
            <a:off x="8528650" y="1117123"/>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solidFill>
                <a:srgbClr val="5B6770"/>
              </a:solidFill>
            </a:endParaRPr>
          </a:p>
        </p:txBody>
      </p:sp>
      <p:sp>
        <p:nvSpPr>
          <p:cNvPr id="37" name="Rechteck 36"/>
          <p:cNvSpPr/>
          <p:nvPr/>
        </p:nvSpPr>
        <p:spPr bwMode="auto">
          <a:xfrm>
            <a:off x="8528650" y="3359991"/>
            <a:ext cx="2170980" cy="2070339"/>
          </a:xfrm>
          <a:prstGeom prst="rect">
            <a:avLst/>
          </a:prstGeom>
          <a:solidFill>
            <a:srgbClr val="FFFFFF"/>
          </a:solidFill>
          <a:ln w="28575">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pic>
        <p:nvPicPr>
          <p:cNvPr id="41" name="Grafik 6" descr="Ein Bild, das Text enthält.&#10;&#10;Beschreibung automatisch generiert."/>
          <p:cNvPicPr>
            <a:picLocks noChangeAspect="1"/>
          </p:cNvPicPr>
          <p:nvPr/>
        </p:nvPicPr>
        <p:blipFill>
          <a:blip r:embed="rId2"/>
          <a:stretch/>
        </p:blipFill>
        <p:spPr bwMode="auto">
          <a:xfrm>
            <a:off x="51547" y="5623218"/>
            <a:ext cx="1790700" cy="1236915"/>
          </a:xfrm>
          <a:prstGeom prst="rect">
            <a:avLst/>
          </a:prstGeom>
        </p:spPr>
      </p:pic>
      <p:sp>
        <p:nvSpPr>
          <p:cNvPr id="43" name="Textplatzhalter 32"/>
          <p:cNvSpPr>
            <a:spLocks noGrp="1"/>
          </p:cNvSpPr>
          <p:nvPr>
            <p:ph type="body" sz="quarter" idx="12" hasCustomPrompt="1"/>
          </p:nvPr>
        </p:nvSpPr>
        <p:spPr bwMode="auto">
          <a:xfrm>
            <a:off x="1511958" y="2295529"/>
            <a:ext cx="626137" cy="883233"/>
          </a:xfrm>
          <a:prstGeom prst="rect">
            <a:avLst/>
          </a:prstGeom>
        </p:spPr>
        <p:txBody>
          <a:bodyPr>
            <a:normAutofit/>
          </a:bodyPr>
          <a:lstStyle>
            <a:lvl1pPr marL="0" indent="0">
              <a:buNone/>
              <a:defRPr sz="7200">
                <a:solidFill>
                  <a:srgbClr val="5B6770"/>
                </a:solidFill>
              </a:defRPr>
            </a:lvl1pPr>
          </a:lstStyle>
          <a:p>
            <a:pPr lvl="0">
              <a:defRPr/>
            </a:pPr>
            <a:r>
              <a:rPr lang="de-DE"/>
              <a:t>1</a:t>
            </a:r>
            <a:endParaRPr/>
          </a:p>
        </p:txBody>
      </p:sp>
      <p:sp>
        <p:nvSpPr>
          <p:cNvPr id="44" name="Textplatzhalter 32"/>
          <p:cNvSpPr>
            <a:spLocks noGrp="1"/>
          </p:cNvSpPr>
          <p:nvPr>
            <p:ph type="body" sz="quarter" idx="13" hasCustomPrompt="1"/>
          </p:nvPr>
        </p:nvSpPr>
        <p:spPr bwMode="auto">
          <a:xfrm>
            <a:off x="3844325" y="2300291"/>
            <a:ext cx="626137" cy="883233"/>
          </a:xfrm>
          <a:prstGeom prst="rect">
            <a:avLst/>
          </a:prstGeom>
        </p:spPr>
        <p:txBody>
          <a:bodyPr>
            <a:normAutofit/>
          </a:bodyPr>
          <a:lstStyle>
            <a:lvl1pPr marL="0" indent="0">
              <a:buNone/>
              <a:defRPr sz="7200">
                <a:solidFill>
                  <a:srgbClr val="5B6770"/>
                </a:solidFill>
              </a:defRPr>
            </a:lvl1pPr>
          </a:lstStyle>
          <a:p>
            <a:pPr lvl="0">
              <a:defRPr/>
            </a:pPr>
            <a:r>
              <a:rPr lang="de-DE"/>
              <a:t>2</a:t>
            </a:r>
            <a:endParaRPr/>
          </a:p>
        </p:txBody>
      </p:sp>
      <p:sp>
        <p:nvSpPr>
          <p:cNvPr id="45" name="Textplatzhalter 32"/>
          <p:cNvSpPr>
            <a:spLocks noGrp="1"/>
          </p:cNvSpPr>
          <p:nvPr>
            <p:ph type="body" sz="quarter" idx="14" hasCustomPrompt="1"/>
          </p:nvPr>
        </p:nvSpPr>
        <p:spPr bwMode="auto">
          <a:xfrm>
            <a:off x="6199518" y="2281150"/>
            <a:ext cx="626137" cy="883233"/>
          </a:xfrm>
          <a:prstGeom prst="rect">
            <a:avLst/>
          </a:prstGeom>
        </p:spPr>
        <p:txBody>
          <a:bodyPr>
            <a:normAutofit/>
          </a:bodyPr>
          <a:lstStyle>
            <a:lvl1pPr marL="0" indent="0">
              <a:buNone/>
              <a:defRPr sz="7200">
                <a:solidFill>
                  <a:srgbClr val="5B6770"/>
                </a:solidFill>
              </a:defRPr>
            </a:lvl1pPr>
          </a:lstStyle>
          <a:p>
            <a:pPr lvl="0">
              <a:defRPr/>
            </a:pPr>
            <a:r>
              <a:rPr lang="de-DE"/>
              <a:t>3</a:t>
            </a:r>
            <a:endParaRPr/>
          </a:p>
        </p:txBody>
      </p:sp>
      <p:sp>
        <p:nvSpPr>
          <p:cNvPr id="46" name="Textplatzhalter 32"/>
          <p:cNvSpPr>
            <a:spLocks noGrp="1"/>
          </p:cNvSpPr>
          <p:nvPr>
            <p:ph type="body" sz="quarter" idx="15" hasCustomPrompt="1"/>
          </p:nvPr>
        </p:nvSpPr>
        <p:spPr bwMode="auto">
          <a:xfrm>
            <a:off x="8531884" y="2285912"/>
            <a:ext cx="626137" cy="883233"/>
          </a:xfrm>
          <a:prstGeom prst="rect">
            <a:avLst/>
          </a:prstGeom>
        </p:spPr>
        <p:txBody>
          <a:bodyPr>
            <a:normAutofit/>
          </a:bodyPr>
          <a:lstStyle>
            <a:lvl1pPr marL="0" indent="0">
              <a:buNone/>
              <a:defRPr sz="7200">
                <a:solidFill>
                  <a:srgbClr val="5B6770"/>
                </a:solidFill>
              </a:defRPr>
            </a:lvl1pPr>
          </a:lstStyle>
          <a:p>
            <a:pPr lvl="0">
              <a:defRPr/>
            </a:pPr>
            <a:r>
              <a:rPr lang="de-DE"/>
              <a:t>4</a:t>
            </a:r>
            <a:endParaRPr/>
          </a:p>
        </p:txBody>
      </p:sp>
      <p:sp>
        <p:nvSpPr>
          <p:cNvPr id="47" name="Textplatzhalter 32"/>
          <p:cNvSpPr>
            <a:spLocks noGrp="1"/>
          </p:cNvSpPr>
          <p:nvPr>
            <p:ph type="body" sz="quarter" idx="16" hasCustomPrompt="1"/>
          </p:nvPr>
        </p:nvSpPr>
        <p:spPr bwMode="auto">
          <a:xfrm>
            <a:off x="1521994" y="4525396"/>
            <a:ext cx="626137" cy="883233"/>
          </a:xfrm>
          <a:prstGeom prst="rect">
            <a:avLst/>
          </a:prstGeom>
        </p:spPr>
        <p:txBody>
          <a:bodyPr>
            <a:normAutofit/>
          </a:bodyPr>
          <a:lstStyle>
            <a:lvl1pPr marL="0" indent="0">
              <a:buNone/>
              <a:defRPr sz="7200">
                <a:solidFill>
                  <a:srgbClr val="5B6770"/>
                </a:solidFill>
              </a:defRPr>
            </a:lvl1pPr>
          </a:lstStyle>
          <a:p>
            <a:pPr lvl="0">
              <a:defRPr/>
            </a:pPr>
            <a:r>
              <a:rPr lang="de-DE"/>
              <a:t>5</a:t>
            </a:r>
            <a:endParaRPr/>
          </a:p>
        </p:txBody>
      </p:sp>
      <p:sp>
        <p:nvSpPr>
          <p:cNvPr id="48" name="Textplatzhalter 32"/>
          <p:cNvSpPr>
            <a:spLocks noGrp="1"/>
          </p:cNvSpPr>
          <p:nvPr>
            <p:ph type="body" sz="quarter" idx="17" hasCustomPrompt="1"/>
          </p:nvPr>
        </p:nvSpPr>
        <p:spPr bwMode="auto">
          <a:xfrm>
            <a:off x="3854360" y="4530158"/>
            <a:ext cx="626137" cy="883233"/>
          </a:xfrm>
          <a:prstGeom prst="rect">
            <a:avLst/>
          </a:prstGeom>
        </p:spPr>
        <p:txBody>
          <a:bodyPr>
            <a:normAutofit/>
          </a:bodyPr>
          <a:lstStyle>
            <a:lvl1pPr marL="0" indent="0">
              <a:buNone/>
              <a:defRPr sz="7200">
                <a:solidFill>
                  <a:srgbClr val="5B6770"/>
                </a:solidFill>
              </a:defRPr>
            </a:lvl1pPr>
          </a:lstStyle>
          <a:p>
            <a:pPr lvl="0">
              <a:defRPr/>
            </a:pPr>
            <a:r>
              <a:rPr lang="de-DE"/>
              <a:t>6</a:t>
            </a:r>
            <a:endParaRPr/>
          </a:p>
        </p:txBody>
      </p:sp>
      <p:sp>
        <p:nvSpPr>
          <p:cNvPr id="49" name="Textplatzhalter 32"/>
          <p:cNvSpPr>
            <a:spLocks noGrp="1"/>
          </p:cNvSpPr>
          <p:nvPr>
            <p:ph type="body" sz="quarter" idx="18" hasCustomPrompt="1"/>
          </p:nvPr>
        </p:nvSpPr>
        <p:spPr bwMode="auto">
          <a:xfrm>
            <a:off x="6209553" y="4511017"/>
            <a:ext cx="626137" cy="883233"/>
          </a:xfrm>
          <a:prstGeom prst="rect">
            <a:avLst/>
          </a:prstGeom>
        </p:spPr>
        <p:txBody>
          <a:bodyPr>
            <a:normAutofit/>
          </a:bodyPr>
          <a:lstStyle>
            <a:lvl1pPr marL="0" indent="0">
              <a:buNone/>
              <a:defRPr sz="7200">
                <a:solidFill>
                  <a:srgbClr val="5B6770"/>
                </a:solidFill>
              </a:defRPr>
            </a:lvl1pPr>
          </a:lstStyle>
          <a:p>
            <a:pPr lvl="0">
              <a:defRPr/>
            </a:pPr>
            <a:r>
              <a:rPr lang="de-DE"/>
              <a:t>7</a:t>
            </a:r>
            <a:endParaRPr/>
          </a:p>
        </p:txBody>
      </p:sp>
      <p:sp>
        <p:nvSpPr>
          <p:cNvPr id="50" name="Textplatzhalter 32"/>
          <p:cNvSpPr>
            <a:spLocks noGrp="1"/>
          </p:cNvSpPr>
          <p:nvPr>
            <p:ph type="body" sz="quarter" idx="19" hasCustomPrompt="1"/>
          </p:nvPr>
        </p:nvSpPr>
        <p:spPr bwMode="auto">
          <a:xfrm>
            <a:off x="8541918" y="4515779"/>
            <a:ext cx="626137" cy="883233"/>
          </a:xfrm>
          <a:prstGeom prst="rect">
            <a:avLst/>
          </a:prstGeom>
        </p:spPr>
        <p:txBody>
          <a:bodyPr>
            <a:normAutofit/>
          </a:bodyPr>
          <a:lstStyle>
            <a:lvl1pPr marL="0" indent="0">
              <a:buNone/>
              <a:defRPr sz="7200">
                <a:solidFill>
                  <a:srgbClr val="5B6770"/>
                </a:solidFill>
              </a:defRPr>
            </a:lvl1pPr>
          </a:lstStyle>
          <a:p>
            <a:pPr lvl="0">
              <a:defRPr/>
            </a:pPr>
            <a:r>
              <a:rPr lang="de-DE"/>
              <a:t>8</a:t>
            </a:r>
            <a:endParaRPr/>
          </a:p>
        </p:txBody>
      </p:sp>
      <p:sp>
        <p:nvSpPr>
          <p:cNvPr id="52" name="Textplatzhalter 51"/>
          <p:cNvSpPr>
            <a:spLocks noGrp="1"/>
          </p:cNvSpPr>
          <p:nvPr>
            <p:ph type="body" sz="quarter" idx="20" hasCustomPrompt="1"/>
          </p:nvPr>
        </p:nvSpPr>
        <p:spPr bwMode="auto">
          <a:xfrm>
            <a:off x="1511302" y="1112838"/>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1</a:t>
            </a:r>
            <a:endParaRPr/>
          </a:p>
        </p:txBody>
      </p:sp>
      <p:sp>
        <p:nvSpPr>
          <p:cNvPr id="53" name="Textplatzhalter 51"/>
          <p:cNvSpPr>
            <a:spLocks noGrp="1"/>
          </p:cNvSpPr>
          <p:nvPr>
            <p:ph type="body" sz="quarter" idx="21" hasCustomPrompt="1"/>
          </p:nvPr>
        </p:nvSpPr>
        <p:spPr bwMode="auto">
          <a:xfrm>
            <a:off x="3841630" y="1122854"/>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2</a:t>
            </a:r>
            <a:endParaRPr/>
          </a:p>
        </p:txBody>
      </p:sp>
      <p:sp>
        <p:nvSpPr>
          <p:cNvPr id="56" name="Textplatzhalter 51"/>
          <p:cNvSpPr>
            <a:spLocks noGrp="1"/>
          </p:cNvSpPr>
          <p:nvPr>
            <p:ph type="body" sz="quarter" idx="22" hasCustomPrompt="1"/>
          </p:nvPr>
        </p:nvSpPr>
        <p:spPr bwMode="auto">
          <a:xfrm>
            <a:off x="6211475" y="1106223"/>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3</a:t>
            </a:r>
            <a:endParaRPr/>
          </a:p>
        </p:txBody>
      </p:sp>
      <p:sp>
        <p:nvSpPr>
          <p:cNvPr id="57" name="Textplatzhalter 51"/>
          <p:cNvSpPr>
            <a:spLocks noGrp="1"/>
          </p:cNvSpPr>
          <p:nvPr>
            <p:ph type="body" sz="quarter" idx="23" hasCustomPrompt="1"/>
          </p:nvPr>
        </p:nvSpPr>
        <p:spPr bwMode="auto">
          <a:xfrm>
            <a:off x="8541803" y="1116239"/>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4</a:t>
            </a:r>
            <a:endParaRPr/>
          </a:p>
        </p:txBody>
      </p:sp>
      <p:sp>
        <p:nvSpPr>
          <p:cNvPr id="58" name="Textplatzhalter 51"/>
          <p:cNvSpPr>
            <a:spLocks noGrp="1"/>
          </p:cNvSpPr>
          <p:nvPr>
            <p:ph type="body" sz="quarter" idx="24" hasCustomPrompt="1"/>
          </p:nvPr>
        </p:nvSpPr>
        <p:spPr bwMode="auto">
          <a:xfrm>
            <a:off x="1521991" y="3359389"/>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5</a:t>
            </a:r>
            <a:endParaRPr/>
          </a:p>
        </p:txBody>
      </p:sp>
      <p:sp>
        <p:nvSpPr>
          <p:cNvPr id="59" name="Textplatzhalter 51"/>
          <p:cNvSpPr>
            <a:spLocks noGrp="1"/>
          </p:cNvSpPr>
          <p:nvPr>
            <p:ph type="body" sz="quarter" idx="25" hasCustomPrompt="1"/>
          </p:nvPr>
        </p:nvSpPr>
        <p:spPr bwMode="auto">
          <a:xfrm>
            <a:off x="3852319" y="3369405"/>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6</a:t>
            </a:r>
            <a:endParaRPr/>
          </a:p>
        </p:txBody>
      </p:sp>
      <p:sp>
        <p:nvSpPr>
          <p:cNvPr id="60" name="Textplatzhalter 51"/>
          <p:cNvSpPr>
            <a:spLocks noGrp="1"/>
          </p:cNvSpPr>
          <p:nvPr>
            <p:ph type="body" sz="quarter" idx="26" hasCustomPrompt="1"/>
          </p:nvPr>
        </p:nvSpPr>
        <p:spPr bwMode="auto">
          <a:xfrm>
            <a:off x="6222166" y="3352774"/>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7</a:t>
            </a:r>
            <a:endParaRPr/>
          </a:p>
        </p:txBody>
      </p:sp>
      <p:sp>
        <p:nvSpPr>
          <p:cNvPr id="61" name="Textplatzhalter 51"/>
          <p:cNvSpPr>
            <a:spLocks noGrp="1"/>
          </p:cNvSpPr>
          <p:nvPr>
            <p:ph type="body" sz="quarter" idx="27" hasCustomPrompt="1"/>
          </p:nvPr>
        </p:nvSpPr>
        <p:spPr bwMode="auto">
          <a:xfrm>
            <a:off x="8552494" y="3362790"/>
            <a:ext cx="2176132" cy="989012"/>
          </a:xfrm>
          <a:prstGeom prst="rect">
            <a:avLst/>
          </a:prstGeom>
        </p:spPr>
        <p:txBody>
          <a:bodyPr>
            <a:noAutofit/>
          </a:bodyPr>
          <a:lstStyle>
            <a:lvl1pPr marL="0" indent="0">
              <a:buNone/>
              <a:defRPr sz="3600" cap="all">
                <a:solidFill>
                  <a:srgbClr val="5B6770"/>
                </a:solidFill>
              </a:defRPr>
            </a:lvl1pPr>
          </a:lstStyle>
          <a:p>
            <a:pPr lvl="0">
              <a:defRPr/>
            </a:pPr>
            <a:r>
              <a:rPr lang="de-DE"/>
              <a:t>Titel Thema 8</a:t>
            </a:r>
            <a:endParaRPr/>
          </a:p>
        </p:txBody>
      </p:sp>
    </p:spTree>
    <p:extLst>
      <p:ext uri="{BB962C8B-B14F-4D97-AF65-F5344CB8AC3E}">
        <p14:creationId xmlns:p14="http://schemas.microsoft.com/office/powerpoint/2010/main" val="5445769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Kapitel leer">
    <p:bg>
      <p:bgPr>
        <a:gradFill flip="none" rotWithShape="1">
          <a:gsLst>
            <a:gs pos="0">
              <a:schemeClr val="accent3">
                <a:lumMod val="50000"/>
              </a:schemeClr>
            </a:gs>
            <a:gs pos="100000">
              <a:schemeClr val="accent3"/>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930275" y="1989138"/>
            <a:ext cx="10331450" cy="4140200"/>
          </a:xfrm>
        </p:spPr>
        <p:txBody>
          <a:bodyPr lIns="0" tIns="0" rIns="0" bIns="0" anchor="t" anchorCtr="0">
            <a:no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930274" y="484125"/>
            <a:ext cx="5038725" cy="1260000"/>
          </a:xfrm>
          <a:prstGeom prst="rect">
            <a:avLst/>
          </a:prstGeom>
        </p:spPr>
        <p:txBody>
          <a:bodyPr lIns="0" tIns="0" rIns="0" bIns="0" anchor="b">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8" name="Grafik 7">
            <a:extLst>
              <a:ext uri="{FF2B5EF4-FFF2-40B4-BE49-F238E27FC236}">
                <a16:creationId xmlns:a16="http://schemas.microsoft.com/office/drawing/2014/main" id="{98CADDD2-70F1-9583-21B0-778447C6771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0" name="Fußzeilenplatzhalter 9">
            <a:extLst>
              <a:ext uri="{FF2B5EF4-FFF2-40B4-BE49-F238E27FC236}">
                <a16:creationId xmlns:a16="http://schemas.microsoft.com/office/drawing/2014/main" id="{16305C95-F488-DECC-4E75-DD78D4F560BB}"/>
              </a:ext>
            </a:extLst>
          </p:cNvPr>
          <p:cNvSpPr>
            <a:spLocks noGrp="1"/>
          </p:cNvSpPr>
          <p:nvPr>
            <p:ph type="ftr" sz="quarter" idx="10"/>
          </p:nvPr>
        </p:nvSpPr>
        <p:spPr/>
        <p:txBody>
          <a:bodyPr/>
          <a:lstStyle>
            <a:lvl1pPr>
              <a:defRPr>
                <a:solidFill>
                  <a:schemeClr val="bg1"/>
                </a:solidFill>
              </a:defRPr>
            </a:lvl1pPr>
          </a:lstStyle>
          <a:p>
            <a:r>
              <a:rPr lang="en-US"/>
              <a:t>Fußzeile</a:t>
            </a:r>
            <a:endParaRPr lang="en-US" dirty="0"/>
          </a:p>
        </p:txBody>
      </p:sp>
      <p:sp>
        <p:nvSpPr>
          <p:cNvPr id="11" name="Foliennummernplatzhalter 10">
            <a:extLst>
              <a:ext uri="{FF2B5EF4-FFF2-40B4-BE49-F238E27FC236}">
                <a16:creationId xmlns:a16="http://schemas.microsoft.com/office/drawing/2014/main" id="{A3737972-F787-AF83-A110-AE6BBE301AE3}"/>
              </a:ext>
            </a:extLst>
          </p:cNvPr>
          <p:cNvSpPr>
            <a:spLocks noGrp="1"/>
          </p:cNvSpPr>
          <p:nvPr>
            <p:ph type="sldNum" sz="quarter" idx="11"/>
          </p:nvPr>
        </p:nvSpPr>
        <p:spPr/>
        <p:txBody>
          <a:bodyPr/>
          <a:lstStyle>
            <a:lvl1pPr>
              <a:defRPr>
                <a:solidFill>
                  <a:schemeClr val="bg1"/>
                </a:solidFill>
              </a:defRPr>
            </a:lvl1pPr>
          </a:lstStyle>
          <a:p>
            <a:fld id="{6E4BE475-F2B6-9445-BB0B-37250D206579}" type="slidenum">
              <a:rPr lang="en-US" smtClean="0"/>
              <a:pPr/>
              <a:t>‹Nr.›</a:t>
            </a:fld>
            <a:endParaRPr lang="en-US" dirty="0"/>
          </a:p>
        </p:txBody>
      </p:sp>
      <p:pic>
        <p:nvPicPr>
          <p:cNvPr id="12" name="Grafik 11">
            <a:extLst>
              <a:ext uri="{FF2B5EF4-FFF2-40B4-BE49-F238E27FC236}">
                <a16:creationId xmlns:a16="http://schemas.microsoft.com/office/drawing/2014/main" id="{BF26250B-C148-438F-BACC-A0BEEA41FD62}"/>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1175705002"/>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Kapitel 1">
    <p:bg>
      <p:bgPr>
        <a:gradFill flip="none" rotWithShape="1">
          <a:gsLst>
            <a:gs pos="0">
              <a:schemeClr val="accent3">
                <a:lumMod val="50000"/>
              </a:schemeClr>
            </a:gs>
            <a:gs pos="100000">
              <a:schemeClr val="accent3"/>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930275" y="1989138"/>
            <a:ext cx="5038724" cy="4140200"/>
          </a:xfrm>
        </p:spPr>
        <p:txBody>
          <a:bodyPr lIns="0" tIns="0" rIns="0" bIns="0" anchor="t" anchorCtr="0">
            <a:no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930274" y="484125"/>
            <a:ext cx="5038725" cy="1260000"/>
          </a:xfrm>
          <a:prstGeom prst="rect">
            <a:avLst/>
          </a:prstGeom>
        </p:spPr>
        <p:txBody>
          <a:bodyPr lIns="0" tIns="0" rIns="0" bIns="0" anchor="b">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0" name="Freihandform 9">
            <a:extLst>
              <a:ext uri="{FF2B5EF4-FFF2-40B4-BE49-F238E27FC236}">
                <a16:creationId xmlns:a16="http://schemas.microsoft.com/office/drawing/2014/main" id="{7FBA73B6-75E3-C412-A7D7-FD126EC83267}"/>
              </a:ext>
            </a:extLst>
          </p:cNvPr>
          <p:cNvSpPr>
            <a:spLocks noChangeAspect="1"/>
          </p:cNvSpPr>
          <p:nvPr/>
        </p:nvSpPr>
        <p:spPr>
          <a:xfrm>
            <a:off x="9749725" y="4617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reihandform 10">
            <a:extLst>
              <a:ext uri="{FF2B5EF4-FFF2-40B4-BE49-F238E27FC236}">
                <a16:creationId xmlns:a16="http://schemas.microsoft.com/office/drawing/2014/main" id="{A8762EE5-DEDF-120F-835E-D7178F43F6D5}"/>
              </a:ext>
            </a:extLst>
          </p:cNvPr>
          <p:cNvSpPr>
            <a:spLocks noChangeAspect="1"/>
          </p:cNvSpPr>
          <p:nvPr/>
        </p:nvSpPr>
        <p:spPr>
          <a:xfrm rot="16200000">
            <a:off x="9749725" y="2853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8" name="Freihandform 7">
            <a:extLst>
              <a:ext uri="{FF2B5EF4-FFF2-40B4-BE49-F238E27FC236}">
                <a16:creationId xmlns:a16="http://schemas.microsoft.com/office/drawing/2014/main" id="{A7293FD4-F63B-2497-C4CF-F1B7A7B4CACF}"/>
              </a:ext>
            </a:extLst>
          </p:cNvPr>
          <p:cNvSpPr>
            <a:spLocks noChangeAspect="1"/>
          </p:cNvSpPr>
          <p:nvPr/>
        </p:nvSpPr>
        <p:spPr>
          <a:xfrm rot="5400000">
            <a:off x="6223003" y="1053338"/>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gradFill>
            <a:gsLst>
              <a:gs pos="0">
                <a:schemeClr val="accent4"/>
              </a:gs>
              <a:gs pos="100000">
                <a:schemeClr val="accent4">
                  <a:alpha val="15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9" name="Grafik 8">
            <a:extLst>
              <a:ext uri="{FF2B5EF4-FFF2-40B4-BE49-F238E27FC236}">
                <a16:creationId xmlns:a16="http://schemas.microsoft.com/office/drawing/2014/main" id="{0D97CC09-F693-733E-8D13-C18D72A69B6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B15650FA-244B-881C-F5DD-9BA24A227817}"/>
              </a:ext>
            </a:extLst>
          </p:cNvPr>
          <p:cNvSpPr>
            <a:spLocks noGrp="1"/>
          </p:cNvSpPr>
          <p:nvPr>
            <p:ph type="ftr" sz="quarter" idx="10"/>
          </p:nvPr>
        </p:nvSpPr>
        <p:spPr/>
        <p:txBody>
          <a:bodyPr/>
          <a:lstStyle>
            <a:lvl1pPr>
              <a:defRPr>
                <a:solidFill>
                  <a:schemeClr val="bg1"/>
                </a:solidFill>
              </a:defRPr>
            </a:lvl1pPr>
          </a:lstStyle>
          <a:p>
            <a:r>
              <a:rPr lang="en-US"/>
              <a:t>Fußzeile</a:t>
            </a:r>
            <a:endParaRPr lang="en-US" dirty="0"/>
          </a:p>
        </p:txBody>
      </p:sp>
      <p:sp>
        <p:nvSpPr>
          <p:cNvPr id="14" name="Foliennummernplatzhalter 13">
            <a:extLst>
              <a:ext uri="{FF2B5EF4-FFF2-40B4-BE49-F238E27FC236}">
                <a16:creationId xmlns:a16="http://schemas.microsoft.com/office/drawing/2014/main" id="{D5700A46-C49F-E059-D835-3A7447B3F70D}"/>
              </a:ext>
            </a:extLst>
          </p:cNvPr>
          <p:cNvSpPr>
            <a:spLocks noGrp="1"/>
          </p:cNvSpPr>
          <p:nvPr>
            <p:ph type="sldNum" sz="quarter" idx="11"/>
          </p:nvPr>
        </p:nvSpPr>
        <p:spPr/>
        <p:txBody>
          <a:bodyPr/>
          <a:lstStyle>
            <a:lvl1pPr>
              <a:defRPr>
                <a:solidFill>
                  <a:schemeClr val="bg1"/>
                </a:solidFill>
              </a:defRPr>
            </a:lvl1pPr>
          </a:lstStyle>
          <a:p>
            <a:fld id="{6E4BE475-F2B6-9445-BB0B-37250D206579}" type="slidenum">
              <a:rPr lang="en-US" smtClean="0"/>
              <a:pPr/>
              <a:t>‹Nr.›</a:t>
            </a:fld>
            <a:endParaRPr lang="en-US" dirty="0"/>
          </a:p>
        </p:txBody>
      </p:sp>
      <p:pic>
        <p:nvPicPr>
          <p:cNvPr id="15" name="Grafik 14">
            <a:extLst>
              <a:ext uri="{FF2B5EF4-FFF2-40B4-BE49-F238E27FC236}">
                <a16:creationId xmlns:a16="http://schemas.microsoft.com/office/drawing/2014/main" id="{BA9499CA-C9CB-443D-B5B1-538C1360520C}"/>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497628234"/>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Kapitel 2">
    <p:bg>
      <p:bgPr>
        <a:gradFill flip="none" rotWithShape="1">
          <a:gsLst>
            <a:gs pos="0">
              <a:schemeClr val="accent3">
                <a:lumMod val="50000"/>
              </a:schemeClr>
            </a:gs>
            <a:gs pos="100000">
              <a:schemeClr val="accent3"/>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930275" y="1989138"/>
            <a:ext cx="5038724" cy="4140200"/>
          </a:xfrm>
        </p:spPr>
        <p:txBody>
          <a:bodyPr lIns="0" tIns="0" rIns="0" bIns="0" anchor="t" anchorCtr="0">
            <a:no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930274" y="484125"/>
            <a:ext cx="5038725" cy="1260000"/>
          </a:xfrm>
          <a:prstGeom prst="rect">
            <a:avLst/>
          </a:prstGeom>
        </p:spPr>
        <p:txBody>
          <a:bodyPr lIns="0" tIns="0" rIns="0" bIns="0" anchor="b">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0" name="Freihandform 9">
            <a:extLst>
              <a:ext uri="{FF2B5EF4-FFF2-40B4-BE49-F238E27FC236}">
                <a16:creationId xmlns:a16="http://schemas.microsoft.com/office/drawing/2014/main" id="{7FBA73B6-75E3-C412-A7D7-FD126EC83267}"/>
              </a:ext>
            </a:extLst>
          </p:cNvPr>
          <p:cNvSpPr>
            <a:spLocks noChangeAspect="1"/>
          </p:cNvSpPr>
          <p:nvPr/>
        </p:nvSpPr>
        <p:spPr>
          <a:xfrm rot="5400000">
            <a:off x="6223003" y="4617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reihandform 10">
            <a:extLst>
              <a:ext uri="{FF2B5EF4-FFF2-40B4-BE49-F238E27FC236}">
                <a16:creationId xmlns:a16="http://schemas.microsoft.com/office/drawing/2014/main" id="{A8762EE5-DEDF-120F-835E-D7178F43F6D5}"/>
              </a:ext>
            </a:extLst>
          </p:cNvPr>
          <p:cNvSpPr>
            <a:spLocks noChangeAspect="1"/>
          </p:cNvSpPr>
          <p:nvPr/>
        </p:nvSpPr>
        <p:spPr>
          <a:xfrm rot="16200000">
            <a:off x="6223003" y="2853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Freihandform 1">
            <a:extLst>
              <a:ext uri="{FF2B5EF4-FFF2-40B4-BE49-F238E27FC236}">
                <a16:creationId xmlns:a16="http://schemas.microsoft.com/office/drawing/2014/main" id="{7334E812-06AD-86CD-2135-F30B5668AD95}"/>
              </a:ext>
            </a:extLst>
          </p:cNvPr>
          <p:cNvSpPr>
            <a:spLocks noChangeAspect="1"/>
          </p:cNvSpPr>
          <p:nvPr/>
        </p:nvSpPr>
        <p:spPr>
          <a:xfrm rot="10800000">
            <a:off x="7949725" y="1053338"/>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gradFill>
            <a:gsLst>
              <a:gs pos="0">
                <a:schemeClr val="accent4"/>
              </a:gs>
              <a:gs pos="100000">
                <a:schemeClr val="accent4">
                  <a:alpha val="1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8" name="Grafik 7">
            <a:extLst>
              <a:ext uri="{FF2B5EF4-FFF2-40B4-BE49-F238E27FC236}">
                <a16:creationId xmlns:a16="http://schemas.microsoft.com/office/drawing/2014/main" id="{F14281B7-00EC-6094-64DF-26C21F3D2C6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380FC6E5-E640-9A40-355E-B997C5A274BD}"/>
              </a:ext>
            </a:extLst>
          </p:cNvPr>
          <p:cNvSpPr>
            <a:spLocks noGrp="1"/>
          </p:cNvSpPr>
          <p:nvPr>
            <p:ph type="ftr" sz="quarter" idx="10"/>
          </p:nvPr>
        </p:nvSpPr>
        <p:spPr/>
        <p:txBody>
          <a:bodyPr/>
          <a:lstStyle>
            <a:lvl1pPr>
              <a:defRPr>
                <a:solidFill>
                  <a:schemeClr val="bg1"/>
                </a:solidFill>
              </a:defRPr>
            </a:lvl1pPr>
          </a:lstStyle>
          <a:p>
            <a:r>
              <a:rPr lang="en-US"/>
              <a:t>Fußzeile</a:t>
            </a:r>
            <a:endParaRPr lang="en-US" dirty="0"/>
          </a:p>
        </p:txBody>
      </p:sp>
      <p:sp>
        <p:nvSpPr>
          <p:cNvPr id="14" name="Foliennummernplatzhalter 13">
            <a:extLst>
              <a:ext uri="{FF2B5EF4-FFF2-40B4-BE49-F238E27FC236}">
                <a16:creationId xmlns:a16="http://schemas.microsoft.com/office/drawing/2014/main" id="{0C0FF221-57CE-8C67-DF49-2FED6B3E2B87}"/>
              </a:ext>
            </a:extLst>
          </p:cNvPr>
          <p:cNvSpPr>
            <a:spLocks noGrp="1"/>
          </p:cNvSpPr>
          <p:nvPr>
            <p:ph type="sldNum" sz="quarter" idx="11"/>
          </p:nvPr>
        </p:nvSpPr>
        <p:spPr/>
        <p:txBody>
          <a:bodyPr/>
          <a:lstStyle>
            <a:lvl1pPr>
              <a:defRPr>
                <a:solidFill>
                  <a:schemeClr val="bg1"/>
                </a:solidFill>
              </a:defRPr>
            </a:lvl1pPr>
          </a:lstStyle>
          <a:p>
            <a:fld id="{6E4BE475-F2B6-9445-BB0B-37250D206579}" type="slidenum">
              <a:rPr lang="en-US" smtClean="0"/>
              <a:pPr/>
              <a:t>‹Nr.›</a:t>
            </a:fld>
            <a:endParaRPr lang="en-US" dirty="0"/>
          </a:p>
        </p:txBody>
      </p:sp>
      <p:pic>
        <p:nvPicPr>
          <p:cNvPr id="15" name="Grafik 14">
            <a:extLst>
              <a:ext uri="{FF2B5EF4-FFF2-40B4-BE49-F238E27FC236}">
                <a16:creationId xmlns:a16="http://schemas.microsoft.com/office/drawing/2014/main" id="{FFEC0BBA-7A23-4667-A886-9F10139A97B4}"/>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4240518373"/>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apitel 3">
    <p:bg>
      <p:bgPr>
        <a:gradFill flip="none" rotWithShape="1">
          <a:gsLst>
            <a:gs pos="0">
              <a:schemeClr val="accent3">
                <a:lumMod val="50000"/>
              </a:schemeClr>
            </a:gs>
            <a:gs pos="100000">
              <a:schemeClr val="accent3"/>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930275" y="1990187"/>
            <a:ext cx="5038724" cy="4139151"/>
          </a:xfrm>
        </p:spPr>
        <p:txBody>
          <a:bodyPr lIns="0" tIns="0" rIns="0" bIns="0" anchor="t" anchorCtr="0">
            <a:no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930274" y="484125"/>
            <a:ext cx="5038725" cy="1260000"/>
          </a:xfrm>
          <a:prstGeom prst="rect">
            <a:avLst/>
          </a:prstGeom>
        </p:spPr>
        <p:txBody>
          <a:bodyPr lIns="0" tIns="0" rIns="0" bIns="0" anchor="b">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0" name="Freihandform 9">
            <a:extLst>
              <a:ext uri="{FF2B5EF4-FFF2-40B4-BE49-F238E27FC236}">
                <a16:creationId xmlns:a16="http://schemas.microsoft.com/office/drawing/2014/main" id="{7FBA73B6-75E3-C412-A7D7-FD126EC83267}"/>
              </a:ext>
            </a:extLst>
          </p:cNvPr>
          <p:cNvSpPr>
            <a:spLocks noChangeAspect="1"/>
          </p:cNvSpPr>
          <p:nvPr/>
        </p:nvSpPr>
        <p:spPr>
          <a:xfrm rot="16200000">
            <a:off x="9749725" y="2817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reihandform 10">
            <a:extLst>
              <a:ext uri="{FF2B5EF4-FFF2-40B4-BE49-F238E27FC236}">
                <a16:creationId xmlns:a16="http://schemas.microsoft.com/office/drawing/2014/main" id="{A8762EE5-DEDF-120F-835E-D7178F43F6D5}"/>
              </a:ext>
            </a:extLst>
          </p:cNvPr>
          <p:cNvSpPr>
            <a:spLocks noChangeAspect="1"/>
          </p:cNvSpPr>
          <p:nvPr/>
        </p:nvSpPr>
        <p:spPr>
          <a:xfrm>
            <a:off x="9749725" y="1054800"/>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8" name="Freihandform 7">
            <a:extLst>
              <a:ext uri="{FF2B5EF4-FFF2-40B4-BE49-F238E27FC236}">
                <a16:creationId xmlns:a16="http://schemas.microsoft.com/office/drawing/2014/main" id="{7BBA2730-C678-A3D9-BFB1-F70CA6DF0236}"/>
              </a:ext>
            </a:extLst>
          </p:cNvPr>
          <p:cNvSpPr>
            <a:spLocks noChangeAspect="1"/>
          </p:cNvSpPr>
          <p:nvPr/>
        </p:nvSpPr>
        <p:spPr>
          <a:xfrm rot="5400000">
            <a:off x="6223003" y="2817338"/>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gradFill>
            <a:gsLst>
              <a:gs pos="0">
                <a:schemeClr val="accent4">
                  <a:alpha val="15000"/>
                </a:schemeClr>
              </a:gs>
              <a:gs pos="100000">
                <a:schemeClr val="accent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9" name="Grafik 8">
            <a:extLst>
              <a:ext uri="{FF2B5EF4-FFF2-40B4-BE49-F238E27FC236}">
                <a16:creationId xmlns:a16="http://schemas.microsoft.com/office/drawing/2014/main" id="{C66B5D98-477D-AB24-03AE-E20A36AC0CB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977954B6-D350-10A8-CC3B-7F55773DEC44}"/>
              </a:ext>
            </a:extLst>
          </p:cNvPr>
          <p:cNvSpPr>
            <a:spLocks noGrp="1"/>
          </p:cNvSpPr>
          <p:nvPr>
            <p:ph type="ftr" sz="quarter" idx="10"/>
          </p:nvPr>
        </p:nvSpPr>
        <p:spPr/>
        <p:txBody>
          <a:bodyPr/>
          <a:lstStyle>
            <a:lvl1pPr>
              <a:defRPr>
                <a:solidFill>
                  <a:schemeClr val="bg1"/>
                </a:solidFill>
              </a:defRPr>
            </a:lvl1pPr>
          </a:lstStyle>
          <a:p>
            <a:r>
              <a:rPr lang="en-US"/>
              <a:t>Fußzeile</a:t>
            </a:r>
            <a:endParaRPr lang="en-US" dirty="0"/>
          </a:p>
        </p:txBody>
      </p:sp>
      <p:sp>
        <p:nvSpPr>
          <p:cNvPr id="14" name="Foliennummernplatzhalter 13">
            <a:extLst>
              <a:ext uri="{FF2B5EF4-FFF2-40B4-BE49-F238E27FC236}">
                <a16:creationId xmlns:a16="http://schemas.microsoft.com/office/drawing/2014/main" id="{032649E2-464C-BF5E-4021-695BF4BB1E8F}"/>
              </a:ext>
            </a:extLst>
          </p:cNvPr>
          <p:cNvSpPr>
            <a:spLocks noGrp="1"/>
          </p:cNvSpPr>
          <p:nvPr>
            <p:ph type="sldNum" sz="quarter" idx="11"/>
          </p:nvPr>
        </p:nvSpPr>
        <p:spPr/>
        <p:txBody>
          <a:bodyPr/>
          <a:lstStyle>
            <a:lvl1pPr>
              <a:defRPr>
                <a:solidFill>
                  <a:schemeClr val="bg1"/>
                </a:solidFill>
              </a:defRPr>
            </a:lvl1pPr>
          </a:lstStyle>
          <a:p>
            <a:fld id="{6E4BE475-F2B6-9445-BB0B-37250D206579}" type="slidenum">
              <a:rPr lang="en-US" smtClean="0"/>
              <a:pPr/>
              <a:t>‹Nr.›</a:t>
            </a:fld>
            <a:endParaRPr lang="en-US" dirty="0"/>
          </a:p>
        </p:txBody>
      </p:sp>
      <p:pic>
        <p:nvPicPr>
          <p:cNvPr id="15" name="Grafik 14">
            <a:extLst>
              <a:ext uri="{FF2B5EF4-FFF2-40B4-BE49-F238E27FC236}">
                <a16:creationId xmlns:a16="http://schemas.microsoft.com/office/drawing/2014/main" id="{7B7831C4-0355-410F-BF8A-9D957E436D1B}"/>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2464660230"/>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BC2F0-B2B2-A862-6094-425A16DC93BD}"/>
              </a:ext>
            </a:extLst>
          </p:cNvPr>
          <p:cNvSpPr>
            <a:spLocks noGrp="1"/>
          </p:cNvSpPr>
          <p:nvPr>
            <p:ph type="title"/>
          </p:nvPr>
        </p:nvSpPr>
        <p:spPr>
          <a:xfrm>
            <a:off x="933450" y="482599"/>
            <a:ext cx="10331999" cy="720000"/>
          </a:xfrm>
        </p:spPr>
        <p:txBody>
          <a:bodyPr/>
          <a:lstStyle/>
          <a:p>
            <a:r>
              <a:rPr lang="de-DE"/>
              <a:t>Mastertitelformat bearbeiten</a:t>
            </a:r>
            <a:endParaRPr lang="en-US" dirty="0"/>
          </a:p>
        </p:txBody>
      </p:sp>
      <p:sp>
        <p:nvSpPr>
          <p:cNvPr id="3" name="Inhaltsplatzhalter 2">
            <a:extLst>
              <a:ext uri="{FF2B5EF4-FFF2-40B4-BE49-F238E27FC236}">
                <a16:creationId xmlns:a16="http://schemas.microsoft.com/office/drawing/2014/main" id="{C7DD3D47-C5CD-5C0E-418F-52652BD2E7EB}"/>
              </a:ext>
            </a:extLst>
          </p:cNvPr>
          <p:cNvSpPr>
            <a:spLocks noGrp="1"/>
          </p:cNvSpPr>
          <p:nvPr>
            <p:ph idx="1"/>
          </p:nvPr>
        </p:nvSpPr>
        <p:spPr>
          <a:xfrm>
            <a:off x="927100" y="1449388"/>
            <a:ext cx="1033145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Fußzeilenplatzhalter 6">
            <a:extLst>
              <a:ext uri="{FF2B5EF4-FFF2-40B4-BE49-F238E27FC236}">
                <a16:creationId xmlns:a16="http://schemas.microsoft.com/office/drawing/2014/main" id="{6E941753-235D-FC69-1375-8B7775D02068}"/>
              </a:ext>
            </a:extLst>
          </p:cNvPr>
          <p:cNvSpPr>
            <a:spLocks noGrp="1"/>
          </p:cNvSpPr>
          <p:nvPr>
            <p:ph type="ftr" sz="quarter" idx="10"/>
          </p:nvPr>
        </p:nvSpPr>
        <p:spPr/>
        <p:txBody>
          <a:bodyPr/>
          <a:lstStyle/>
          <a:p>
            <a:r>
              <a:rPr lang="en-US"/>
              <a:t>Fußzeile</a:t>
            </a:r>
            <a:endParaRPr lang="en-US" dirty="0"/>
          </a:p>
        </p:txBody>
      </p:sp>
      <p:sp>
        <p:nvSpPr>
          <p:cNvPr id="8" name="Foliennummernplatzhalter 7">
            <a:extLst>
              <a:ext uri="{FF2B5EF4-FFF2-40B4-BE49-F238E27FC236}">
                <a16:creationId xmlns:a16="http://schemas.microsoft.com/office/drawing/2014/main" id="{3CFD074F-4BEE-6926-3CE7-96DAA2BA8636}"/>
              </a:ext>
            </a:extLst>
          </p:cNvPr>
          <p:cNvSpPr>
            <a:spLocks noGrp="1"/>
          </p:cNvSpPr>
          <p:nvPr>
            <p:ph type="sldNum" sz="quarter" idx="11"/>
          </p:nvPr>
        </p:nvSpPr>
        <p:spPr/>
        <p:txBody>
          <a:bodyPr/>
          <a:lstStyle/>
          <a:p>
            <a:fld id="{6E4BE475-F2B6-9445-BB0B-37250D206579}" type="slidenum">
              <a:rPr lang="en-US" smtClean="0"/>
              <a:pPr/>
              <a:t>‹Nr.›</a:t>
            </a:fld>
            <a:endParaRPr lang="en-US" dirty="0"/>
          </a:p>
        </p:txBody>
      </p:sp>
      <p:pic>
        <p:nvPicPr>
          <p:cNvPr id="6" name="Grafik 5">
            <a:extLst>
              <a:ext uri="{FF2B5EF4-FFF2-40B4-BE49-F238E27FC236}">
                <a16:creationId xmlns:a16="http://schemas.microsoft.com/office/drawing/2014/main" id="{480AC6E1-B5FC-8D7B-6052-B066556365F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10" name="Grafik 9">
            <a:extLst>
              <a:ext uri="{FF2B5EF4-FFF2-40B4-BE49-F238E27FC236}">
                <a16:creationId xmlns:a16="http://schemas.microsoft.com/office/drawing/2014/main" id="{A35C9077-D36F-4200-816F-DF2BA05948F4}"/>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3411840541"/>
      </p:ext>
    </p:extLst>
  </p:cSld>
  <p:clrMapOvr>
    <a:masterClrMapping/>
  </p:clrMapOvr>
  <p:extLst>
    <p:ext uri="{DCECCB84-F9BA-43D5-87BE-67443E8EF086}">
      <p15:sldGuideLst xmlns:p15="http://schemas.microsoft.com/office/powerpoint/2012/main">
        <p15:guide id="1" orient="horz" pos="3861">
          <p15:clr>
            <a:srgbClr val="FBAE40"/>
          </p15:clr>
        </p15:guide>
        <p15:guide id="2" orient="horz" pos="754">
          <p15:clr>
            <a:srgbClr val="FBAE40"/>
          </p15:clr>
        </p15:guide>
        <p15:guide id="3" orient="horz" pos="91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3450" y="482600"/>
            <a:ext cx="10331999" cy="720726"/>
          </a:xfrm>
        </p:spPr>
        <p:txBody>
          <a:bodyPr/>
          <a:lstStyle/>
          <a:p>
            <a:r>
              <a:rPr lang="de-DE"/>
              <a:t>Mastertitelformat bearbeiten</a:t>
            </a:r>
            <a:endParaRPr lang="en-US" dirty="0"/>
          </a:p>
        </p:txBody>
      </p:sp>
      <p:sp>
        <p:nvSpPr>
          <p:cNvPr id="3" name="Inhaltsplatzhalter 2">
            <a:extLst>
              <a:ext uri="{FF2B5EF4-FFF2-40B4-BE49-F238E27FC236}">
                <a16:creationId xmlns:a16="http://schemas.microsoft.com/office/drawing/2014/main" id="{48B3CD63-66A0-C9F4-3A2C-2876971AA5ED}"/>
              </a:ext>
            </a:extLst>
          </p:cNvPr>
          <p:cNvSpPr>
            <a:spLocks noGrp="1"/>
          </p:cNvSpPr>
          <p:nvPr>
            <p:ph sz="half" idx="1"/>
          </p:nvPr>
        </p:nvSpPr>
        <p:spPr>
          <a:xfrm>
            <a:off x="927099" y="1449388"/>
            <a:ext cx="504000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a:extLst>
              <a:ext uri="{FF2B5EF4-FFF2-40B4-BE49-F238E27FC236}">
                <a16:creationId xmlns:a16="http://schemas.microsoft.com/office/drawing/2014/main" id="{6917FE3D-28CB-5914-9263-D185C30E9199}"/>
              </a:ext>
            </a:extLst>
          </p:cNvPr>
          <p:cNvSpPr>
            <a:spLocks noGrp="1"/>
          </p:cNvSpPr>
          <p:nvPr>
            <p:ph sz="half" idx="2"/>
          </p:nvPr>
        </p:nvSpPr>
        <p:spPr>
          <a:xfrm>
            <a:off x="6223000" y="1449388"/>
            <a:ext cx="5040000" cy="4679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Fußzeilenplatzhalter 10">
            <a:extLst>
              <a:ext uri="{FF2B5EF4-FFF2-40B4-BE49-F238E27FC236}">
                <a16:creationId xmlns:a16="http://schemas.microsoft.com/office/drawing/2014/main" id="{9BE86E5F-FD85-14B7-74F2-F9A93A028FE0}"/>
              </a:ext>
            </a:extLst>
          </p:cNvPr>
          <p:cNvSpPr>
            <a:spLocks noGrp="1"/>
          </p:cNvSpPr>
          <p:nvPr>
            <p:ph type="ftr" sz="quarter" idx="10"/>
          </p:nvPr>
        </p:nvSpPr>
        <p:spPr/>
        <p:txBody>
          <a:bodyPr/>
          <a:lstStyle/>
          <a:p>
            <a:r>
              <a:rPr lang="en-US"/>
              <a:t>Fußzeile</a:t>
            </a:r>
            <a:endParaRPr lang="en-US" dirty="0"/>
          </a:p>
        </p:txBody>
      </p:sp>
      <p:sp>
        <p:nvSpPr>
          <p:cNvPr id="12" name="Foliennummernplatzhalter 11">
            <a:extLst>
              <a:ext uri="{FF2B5EF4-FFF2-40B4-BE49-F238E27FC236}">
                <a16:creationId xmlns:a16="http://schemas.microsoft.com/office/drawing/2014/main" id="{C0E58961-7230-5DCC-A35F-C683E83EA6B1}"/>
              </a:ext>
            </a:extLst>
          </p:cNvPr>
          <p:cNvSpPr>
            <a:spLocks noGrp="1"/>
          </p:cNvSpPr>
          <p:nvPr>
            <p:ph type="sldNum" sz="quarter" idx="11"/>
          </p:nvPr>
        </p:nvSpPr>
        <p:spPr/>
        <p:txBody>
          <a:bodyPr/>
          <a:lstStyle/>
          <a:p>
            <a:fld id="{6E4BE475-F2B6-9445-BB0B-37250D206579}" type="slidenum">
              <a:rPr lang="en-US" smtClean="0"/>
              <a:pPr/>
              <a:t>‹Nr.›</a:t>
            </a:fld>
            <a:endParaRPr lang="en-US" dirty="0"/>
          </a:p>
        </p:txBody>
      </p:sp>
      <p:pic>
        <p:nvPicPr>
          <p:cNvPr id="6" name="Grafik 5">
            <a:extLst>
              <a:ext uri="{FF2B5EF4-FFF2-40B4-BE49-F238E27FC236}">
                <a16:creationId xmlns:a16="http://schemas.microsoft.com/office/drawing/2014/main" id="{5A3F8A8C-56A6-265F-C991-AA750C02BC5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10" name="Grafik 9">
            <a:extLst>
              <a:ext uri="{FF2B5EF4-FFF2-40B4-BE49-F238E27FC236}">
                <a16:creationId xmlns:a16="http://schemas.microsoft.com/office/drawing/2014/main" id="{4F972BE7-1E45-4F9E-B37C-20FE2DC086CE}"/>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1931785355"/>
      </p:ext>
    </p:extLst>
  </p:cSld>
  <p:clrMapOvr>
    <a:masterClrMapping/>
  </p:clrMapOvr>
  <p:extLst>
    <p:ext uri="{DCECCB84-F9BA-43D5-87BE-67443E8EF086}">
      <p15:sldGuideLst xmlns:p15="http://schemas.microsoft.com/office/powerpoint/2012/main">
        <p15:guide id="2" orient="horz" pos="913">
          <p15:clr>
            <a:srgbClr val="FBAE40"/>
          </p15:clr>
        </p15:guide>
        <p15:guide id="3" orient="horz" pos="75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Spalten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0"/>
            <a:ext cx="10331450" cy="720723"/>
          </a:xfrm>
        </p:spPr>
        <p:txBody>
          <a:bodyPr/>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449387"/>
            <a:ext cx="3276000" cy="46799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extplatzhalter 9">
            <a:extLst>
              <a:ext uri="{FF2B5EF4-FFF2-40B4-BE49-F238E27FC236}">
                <a16:creationId xmlns:a16="http://schemas.microsoft.com/office/drawing/2014/main" id="{A0B86BAB-1DF3-6644-A8BC-E8CBF1901BBF}"/>
              </a:ext>
            </a:extLst>
          </p:cNvPr>
          <p:cNvSpPr>
            <a:spLocks noGrp="1"/>
          </p:cNvSpPr>
          <p:nvPr>
            <p:ph type="body" sz="quarter" idx="17"/>
          </p:nvPr>
        </p:nvSpPr>
        <p:spPr>
          <a:xfrm>
            <a:off x="4458000" y="1449388"/>
            <a:ext cx="3276000"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platzhalter 9">
            <a:extLst>
              <a:ext uri="{FF2B5EF4-FFF2-40B4-BE49-F238E27FC236}">
                <a16:creationId xmlns:a16="http://schemas.microsoft.com/office/drawing/2014/main" id="{4E0EFD5B-3B2A-5527-7184-B573D32FE38A}"/>
              </a:ext>
            </a:extLst>
          </p:cNvPr>
          <p:cNvSpPr>
            <a:spLocks noGrp="1"/>
          </p:cNvSpPr>
          <p:nvPr>
            <p:ph type="body" sz="quarter" idx="18"/>
          </p:nvPr>
        </p:nvSpPr>
        <p:spPr>
          <a:xfrm>
            <a:off x="7985727" y="1449388"/>
            <a:ext cx="3276000" cy="467994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Fußzeilenplatzhalter 7">
            <a:extLst>
              <a:ext uri="{FF2B5EF4-FFF2-40B4-BE49-F238E27FC236}">
                <a16:creationId xmlns:a16="http://schemas.microsoft.com/office/drawing/2014/main" id="{E78D3243-9F37-41E3-B3C7-76830CD97F46}"/>
              </a:ext>
            </a:extLst>
          </p:cNvPr>
          <p:cNvSpPr>
            <a:spLocks noGrp="1"/>
          </p:cNvSpPr>
          <p:nvPr>
            <p:ph type="ftr" sz="quarter" idx="19"/>
          </p:nvPr>
        </p:nvSpPr>
        <p:spPr/>
        <p:txBody>
          <a:bodyPr/>
          <a:lstStyle/>
          <a:p>
            <a:r>
              <a:rPr lang="en-US"/>
              <a:t>Fußzeile</a:t>
            </a:r>
            <a:endParaRPr lang="en-US" dirty="0"/>
          </a:p>
        </p:txBody>
      </p:sp>
      <p:sp>
        <p:nvSpPr>
          <p:cNvPr id="13" name="Foliennummernplatzhalter 12">
            <a:extLst>
              <a:ext uri="{FF2B5EF4-FFF2-40B4-BE49-F238E27FC236}">
                <a16:creationId xmlns:a16="http://schemas.microsoft.com/office/drawing/2014/main" id="{4A12FFCC-C677-C08F-A6B7-B7C93812DBA7}"/>
              </a:ext>
            </a:extLst>
          </p:cNvPr>
          <p:cNvSpPr>
            <a:spLocks noGrp="1"/>
          </p:cNvSpPr>
          <p:nvPr>
            <p:ph type="sldNum" sz="quarter" idx="20"/>
          </p:nvPr>
        </p:nvSpPr>
        <p:spPr/>
        <p:txBody>
          <a:bodyPr/>
          <a:lstStyle/>
          <a:p>
            <a:fld id="{6E4BE475-F2B6-9445-BB0B-37250D206579}" type="slidenum">
              <a:rPr lang="en-US" smtClean="0"/>
              <a:pPr/>
              <a:t>‹Nr.›</a:t>
            </a:fld>
            <a:endParaRPr lang="en-US" dirty="0"/>
          </a:p>
        </p:txBody>
      </p:sp>
      <p:pic>
        <p:nvPicPr>
          <p:cNvPr id="3" name="Grafik 2">
            <a:extLst>
              <a:ext uri="{FF2B5EF4-FFF2-40B4-BE49-F238E27FC236}">
                <a16:creationId xmlns:a16="http://schemas.microsoft.com/office/drawing/2014/main" id="{49845C1E-6179-9288-C78C-BABDEC57277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14" name="Grafik 13">
            <a:extLst>
              <a:ext uri="{FF2B5EF4-FFF2-40B4-BE49-F238E27FC236}">
                <a16:creationId xmlns:a16="http://schemas.microsoft.com/office/drawing/2014/main" id="{AE419649-48DF-450F-B725-C3F36F5C22EB}"/>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1801297765"/>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2319">
          <p15:clr>
            <a:srgbClr val="FBAE40"/>
          </p15:clr>
        </p15:guide>
        <p15:guide id="3" orient="horz" pos="2455">
          <p15:clr>
            <a:srgbClr val="FBAE40"/>
          </p15:clr>
        </p15:guide>
        <p15:guide id="4" orient="horz" pos="75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ild link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6851490" y="482601"/>
            <a:ext cx="4410235" cy="972000"/>
          </a:xfrm>
        </p:spPr>
        <p:txBody>
          <a:bodyPr lIns="0" rIns="0" anchor="t"/>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6851650" y="1808162"/>
            <a:ext cx="4411350" cy="4321176"/>
          </a:xfrm>
        </p:spPr>
        <p:txBody>
          <a:bodyPr lIns="0" r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930276" y="482601"/>
            <a:ext cx="5038725" cy="5646737"/>
          </a:xfrm>
        </p:spPr>
        <p:txBody>
          <a:bodyPr anchor="ctr"/>
          <a:lstStyle>
            <a:lvl1pPr marL="0" indent="0" algn="ctr">
              <a:buNone/>
              <a:defRPr/>
            </a:lvl1pPr>
          </a:lstStyle>
          <a:p>
            <a:r>
              <a:rPr lang="de-DE"/>
              <a:t>Bild durch Klicken auf Symbol hinzufügen</a:t>
            </a:r>
            <a:endParaRPr lang="en-US"/>
          </a:p>
        </p:txBody>
      </p:sp>
      <p:sp>
        <p:nvSpPr>
          <p:cNvPr id="8" name="Fußzeilenplatzhalter 7">
            <a:extLst>
              <a:ext uri="{FF2B5EF4-FFF2-40B4-BE49-F238E27FC236}">
                <a16:creationId xmlns:a16="http://schemas.microsoft.com/office/drawing/2014/main" id="{EE5067C8-C6C5-7910-4EC4-E8485C18764C}"/>
              </a:ext>
            </a:extLst>
          </p:cNvPr>
          <p:cNvSpPr>
            <a:spLocks noGrp="1"/>
          </p:cNvSpPr>
          <p:nvPr>
            <p:ph type="ftr" sz="quarter" idx="15"/>
          </p:nvPr>
        </p:nvSpPr>
        <p:spPr/>
        <p:txBody>
          <a:bodyPr/>
          <a:lstStyle/>
          <a:p>
            <a:r>
              <a:rPr lang="en-US"/>
              <a:t>Fußzeile</a:t>
            </a:r>
            <a:endParaRPr lang="en-US" dirty="0"/>
          </a:p>
        </p:txBody>
      </p:sp>
      <p:sp>
        <p:nvSpPr>
          <p:cNvPr id="11" name="Foliennummernplatzhalter 10">
            <a:extLst>
              <a:ext uri="{FF2B5EF4-FFF2-40B4-BE49-F238E27FC236}">
                <a16:creationId xmlns:a16="http://schemas.microsoft.com/office/drawing/2014/main" id="{97634A27-52C0-12E9-883F-08BF30DE87E6}"/>
              </a:ext>
            </a:extLst>
          </p:cNvPr>
          <p:cNvSpPr>
            <a:spLocks noGrp="1"/>
          </p:cNvSpPr>
          <p:nvPr>
            <p:ph type="sldNum" sz="quarter" idx="16"/>
          </p:nvPr>
        </p:nvSpPr>
        <p:spPr/>
        <p:txBody>
          <a:bodyPr/>
          <a:lstStyle/>
          <a:p>
            <a:fld id="{6E4BE475-F2B6-9445-BB0B-37250D206579}" type="slidenum">
              <a:rPr lang="en-US" smtClean="0"/>
              <a:pPr/>
              <a:t>‹Nr.›</a:t>
            </a:fld>
            <a:endParaRPr lang="en-US" dirty="0"/>
          </a:p>
        </p:txBody>
      </p:sp>
      <p:pic>
        <p:nvPicPr>
          <p:cNvPr id="3" name="Grafik 2">
            <a:extLst>
              <a:ext uri="{FF2B5EF4-FFF2-40B4-BE49-F238E27FC236}">
                <a16:creationId xmlns:a16="http://schemas.microsoft.com/office/drawing/2014/main" id="{D504F53F-D0AD-23F5-3298-ED83D2C0E29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13" name="Grafik 12">
            <a:extLst>
              <a:ext uri="{FF2B5EF4-FFF2-40B4-BE49-F238E27FC236}">
                <a16:creationId xmlns:a16="http://schemas.microsoft.com/office/drawing/2014/main" id="{7CDDB487-F071-4610-80F4-C9486FC175DC}"/>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3688867905"/>
      </p:ext>
    </p:extLst>
  </p:cSld>
  <p:clrMapOvr>
    <a:masterClrMapping/>
  </p:clrMapOvr>
  <p:extLst>
    <p:ext uri="{DCECCB84-F9BA-43D5-87BE-67443E8EF086}">
      <p15:sldGuideLst xmlns:p15="http://schemas.microsoft.com/office/powerpoint/2012/main">
        <p15:guide id="1" pos="4316">
          <p15:clr>
            <a:srgbClr val="FBAE40"/>
          </p15:clr>
        </p15:guide>
        <p15:guide id="2" orient="horz" pos="113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ild recht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1"/>
            <a:ext cx="4408960" cy="972000"/>
          </a:xfrm>
        </p:spPr>
        <p:txBody>
          <a:bodyPr anchor="t"/>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808162"/>
            <a:ext cx="4410075" cy="4321176"/>
          </a:xfrm>
        </p:spPr>
        <p:txBody>
          <a:bodyPr rIns="64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6223000" y="482601"/>
            <a:ext cx="5038725" cy="5646737"/>
          </a:xfrm>
        </p:spPr>
        <p:txBody>
          <a:bodyPr anchor="ctr"/>
          <a:lstStyle>
            <a:lvl1pPr marL="0" indent="0" algn="ctr">
              <a:buNone/>
              <a:defRPr/>
            </a:lvl1pPr>
          </a:lstStyle>
          <a:p>
            <a:r>
              <a:rPr lang="de-DE"/>
              <a:t>Bild durch Klicken auf Symbol hinzufügen</a:t>
            </a:r>
            <a:endParaRPr lang="en-US"/>
          </a:p>
        </p:txBody>
      </p:sp>
      <p:sp>
        <p:nvSpPr>
          <p:cNvPr id="9" name="Fußzeilenplatzhalter 8">
            <a:extLst>
              <a:ext uri="{FF2B5EF4-FFF2-40B4-BE49-F238E27FC236}">
                <a16:creationId xmlns:a16="http://schemas.microsoft.com/office/drawing/2014/main" id="{FD39ABC6-5B6F-378E-0EC6-08F276F4EC48}"/>
              </a:ext>
            </a:extLst>
          </p:cNvPr>
          <p:cNvSpPr>
            <a:spLocks noGrp="1"/>
          </p:cNvSpPr>
          <p:nvPr>
            <p:ph type="ftr" sz="quarter" idx="15"/>
          </p:nvPr>
        </p:nvSpPr>
        <p:spPr/>
        <p:txBody>
          <a:bodyPr/>
          <a:lstStyle/>
          <a:p>
            <a:r>
              <a:rPr lang="en-US"/>
              <a:t>Fußzeile</a:t>
            </a:r>
            <a:endParaRPr lang="en-US" dirty="0"/>
          </a:p>
        </p:txBody>
      </p:sp>
      <p:sp>
        <p:nvSpPr>
          <p:cNvPr id="11" name="Foliennummernplatzhalter 10">
            <a:extLst>
              <a:ext uri="{FF2B5EF4-FFF2-40B4-BE49-F238E27FC236}">
                <a16:creationId xmlns:a16="http://schemas.microsoft.com/office/drawing/2014/main" id="{E4701CEC-EFB7-F3F1-76C1-EB0EC6508B4C}"/>
              </a:ext>
            </a:extLst>
          </p:cNvPr>
          <p:cNvSpPr>
            <a:spLocks noGrp="1"/>
          </p:cNvSpPr>
          <p:nvPr>
            <p:ph type="sldNum" sz="quarter" idx="16"/>
          </p:nvPr>
        </p:nvSpPr>
        <p:spPr/>
        <p:txBody>
          <a:bodyPr/>
          <a:lstStyle/>
          <a:p>
            <a:fld id="{6E4BE475-F2B6-9445-BB0B-37250D206579}" type="slidenum">
              <a:rPr lang="en-US" smtClean="0"/>
              <a:pPr/>
              <a:t>‹Nr.›</a:t>
            </a:fld>
            <a:endParaRPr lang="en-US" dirty="0"/>
          </a:p>
        </p:txBody>
      </p:sp>
      <p:pic>
        <p:nvPicPr>
          <p:cNvPr id="4" name="Grafik 3">
            <a:extLst>
              <a:ext uri="{FF2B5EF4-FFF2-40B4-BE49-F238E27FC236}">
                <a16:creationId xmlns:a16="http://schemas.microsoft.com/office/drawing/2014/main" id="{B697FD9A-9D87-510F-3FE4-EF65425BC9A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14" name="Grafik 13">
            <a:extLst>
              <a:ext uri="{FF2B5EF4-FFF2-40B4-BE49-F238E27FC236}">
                <a16:creationId xmlns:a16="http://schemas.microsoft.com/office/drawing/2014/main" id="{323DF499-82C2-46C8-B551-899D2221264A}"/>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3080314738"/>
      </p:ext>
    </p:extLst>
  </p:cSld>
  <p:clrMapOvr>
    <a:masterClrMapping/>
  </p:clrMapOvr>
  <p:extLst>
    <p:ext uri="{DCECCB84-F9BA-43D5-87BE-67443E8EF086}">
      <p15:sldGuideLst xmlns:p15="http://schemas.microsoft.com/office/powerpoint/2012/main">
        <p15:guide id="1" pos="3364">
          <p15:clr>
            <a:srgbClr val="FBAE40"/>
          </p15:clr>
        </p15:guide>
        <p15:guide id="2" orient="horz" pos="113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llage link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6851490" y="482601"/>
            <a:ext cx="4410235" cy="972000"/>
          </a:xfrm>
        </p:spPr>
        <p:txBody>
          <a:bodyPr lIns="0" rIns="0" anchor="t"/>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6851650" y="1808162"/>
            <a:ext cx="4411350" cy="4321176"/>
          </a:xfrm>
        </p:spPr>
        <p:txBody>
          <a:bodyPr lIns="0" r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Bildplatzhalter 11">
            <a:extLst>
              <a:ext uri="{FF2B5EF4-FFF2-40B4-BE49-F238E27FC236}">
                <a16:creationId xmlns:a16="http://schemas.microsoft.com/office/drawing/2014/main" id="{49151CAC-4897-9B44-2E77-4A81CF10671A}"/>
              </a:ext>
            </a:extLst>
          </p:cNvPr>
          <p:cNvSpPr>
            <a:spLocks noGrp="1"/>
          </p:cNvSpPr>
          <p:nvPr>
            <p:ph type="pic" sz="quarter" idx="14"/>
          </p:nvPr>
        </p:nvSpPr>
        <p:spPr>
          <a:xfrm>
            <a:off x="929000" y="482601"/>
            <a:ext cx="5038725" cy="2700000"/>
          </a:xfrm>
        </p:spPr>
        <p:txBody>
          <a:bodyPr anchor="ctr"/>
          <a:lstStyle>
            <a:lvl1pPr marL="0" indent="0" algn="ctr">
              <a:buNone/>
              <a:defRPr/>
            </a:lvl1pPr>
          </a:lstStyle>
          <a:p>
            <a:r>
              <a:rPr lang="de-DE"/>
              <a:t>Bild durch Klicken auf Symbol hinzufügen</a:t>
            </a:r>
            <a:endParaRPr lang="en-US"/>
          </a:p>
        </p:txBody>
      </p:sp>
      <p:sp>
        <p:nvSpPr>
          <p:cNvPr id="4" name="Bildplatzhalter 11">
            <a:extLst>
              <a:ext uri="{FF2B5EF4-FFF2-40B4-BE49-F238E27FC236}">
                <a16:creationId xmlns:a16="http://schemas.microsoft.com/office/drawing/2014/main" id="{21A9A815-99AE-1811-6D57-43337CF4771D}"/>
              </a:ext>
            </a:extLst>
          </p:cNvPr>
          <p:cNvSpPr>
            <a:spLocks noGrp="1"/>
          </p:cNvSpPr>
          <p:nvPr>
            <p:ph type="pic" sz="quarter" idx="15"/>
          </p:nvPr>
        </p:nvSpPr>
        <p:spPr>
          <a:xfrm>
            <a:off x="929000" y="3420000"/>
            <a:ext cx="2394000" cy="2700000"/>
          </a:xfrm>
        </p:spPr>
        <p:txBody>
          <a:bodyPr anchor="ctr"/>
          <a:lstStyle>
            <a:lvl1pPr marL="0" indent="0" algn="ctr">
              <a:buNone/>
              <a:defRPr/>
            </a:lvl1pPr>
          </a:lstStyle>
          <a:p>
            <a:r>
              <a:rPr lang="de-DE"/>
              <a:t>Bild durch Klicken auf Symbol hinzufügen</a:t>
            </a:r>
            <a:endParaRPr lang="en-US"/>
          </a:p>
        </p:txBody>
      </p:sp>
      <p:sp>
        <p:nvSpPr>
          <p:cNvPr id="8" name="Bildplatzhalter 11">
            <a:extLst>
              <a:ext uri="{FF2B5EF4-FFF2-40B4-BE49-F238E27FC236}">
                <a16:creationId xmlns:a16="http://schemas.microsoft.com/office/drawing/2014/main" id="{627EFA04-7AAA-6C7B-B8E2-9F968513A7B5}"/>
              </a:ext>
            </a:extLst>
          </p:cNvPr>
          <p:cNvSpPr>
            <a:spLocks noGrp="1"/>
          </p:cNvSpPr>
          <p:nvPr>
            <p:ph type="pic" sz="quarter" idx="16"/>
          </p:nvPr>
        </p:nvSpPr>
        <p:spPr>
          <a:xfrm>
            <a:off x="3573725" y="3420000"/>
            <a:ext cx="2394000" cy="2700000"/>
          </a:xfrm>
        </p:spPr>
        <p:txBody>
          <a:bodyPr anchor="ctr"/>
          <a:lstStyle>
            <a:lvl1pPr marL="0" indent="0" algn="ctr">
              <a:buNone/>
              <a:defRPr/>
            </a:lvl1pPr>
          </a:lstStyle>
          <a:p>
            <a:r>
              <a:rPr lang="de-DE"/>
              <a:t>Bild durch Klicken auf Symbol hinzufügen</a:t>
            </a:r>
            <a:endParaRPr lang="en-US"/>
          </a:p>
        </p:txBody>
      </p:sp>
      <p:sp>
        <p:nvSpPr>
          <p:cNvPr id="13" name="Fußzeilenplatzhalter 12">
            <a:extLst>
              <a:ext uri="{FF2B5EF4-FFF2-40B4-BE49-F238E27FC236}">
                <a16:creationId xmlns:a16="http://schemas.microsoft.com/office/drawing/2014/main" id="{53F1EBDB-FA34-F13B-52E0-C0D7A5BD9FFB}"/>
              </a:ext>
            </a:extLst>
          </p:cNvPr>
          <p:cNvSpPr>
            <a:spLocks noGrp="1"/>
          </p:cNvSpPr>
          <p:nvPr>
            <p:ph type="ftr" sz="quarter" idx="17"/>
          </p:nvPr>
        </p:nvSpPr>
        <p:spPr/>
        <p:txBody>
          <a:bodyPr/>
          <a:lstStyle/>
          <a:p>
            <a:r>
              <a:rPr lang="en-US"/>
              <a:t>Fußzeile</a:t>
            </a:r>
            <a:endParaRPr lang="en-US" dirty="0"/>
          </a:p>
        </p:txBody>
      </p:sp>
      <p:sp>
        <p:nvSpPr>
          <p:cNvPr id="14" name="Foliennummernplatzhalter 13">
            <a:extLst>
              <a:ext uri="{FF2B5EF4-FFF2-40B4-BE49-F238E27FC236}">
                <a16:creationId xmlns:a16="http://schemas.microsoft.com/office/drawing/2014/main" id="{A467A380-4CF9-6AEB-756B-F5E8EA66291D}"/>
              </a:ext>
            </a:extLst>
          </p:cNvPr>
          <p:cNvSpPr>
            <a:spLocks noGrp="1"/>
          </p:cNvSpPr>
          <p:nvPr>
            <p:ph type="sldNum" sz="quarter" idx="18"/>
          </p:nvPr>
        </p:nvSpPr>
        <p:spPr/>
        <p:txBody>
          <a:bodyPr/>
          <a:lstStyle/>
          <a:p>
            <a:fld id="{6E4BE475-F2B6-9445-BB0B-37250D206579}" type="slidenum">
              <a:rPr lang="en-US" smtClean="0"/>
              <a:pPr/>
              <a:t>‹Nr.›</a:t>
            </a:fld>
            <a:endParaRPr lang="en-US" dirty="0"/>
          </a:p>
        </p:txBody>
      </p:sp>
      <p:pic>
        <p:nvPicPr>
          <p:cNvPr id="6" name="Grafik 5">
            <a:extLst>
              <a:ext uri="{FF2B5EF4-FFF2-40B4-BE49-F238E27FC236}">
                <a16:creationId xmlns:a16="http://schemas.microsoft.com/office/drawing/2014/main" id="{41F28D69-8108-F2F6-E3D3-08EEE4824A5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12" name="Grafik 11">
            <a:extLst>
              <a:ext uri="{FF2B5EF4-FFF2-40B4-BE49-F238E27FC236}">
                <a16:creationId xmlns:a16="http://schemas.microsoft.com/office/drawing/2014/main" id="{455B823A-E885-4748-90B6-D9DA84893632}"/>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538194511"/>
      </p:ext>
    </p:extLst>
  </p:cSld>
  <p:clrMapOvr>
    <a:masterClrMapping/>
  </p:clrMapOvr>
  <p:extLst>
    <p:ext uri="{DCECCB84-F9BA-43D5-87BE-67443E8EF086}">
      <p15:sldGuideLst xmlns:p15="http://schemas.microsoft.com/office/powerpoint/2012/main">
        <p15:guide id="1" pos="4316">
          <p15:clr>
            <a:srgbClr val="FBAE40"/>
          </p15:clr>
        </p15:guide>
        <p15:guide id="2" orient="horz" pos="11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p:cSld name="1_Titelfolie Unterthema">
    <p:spTree>
      <p:nvGrpSpPr>
        <p:cNvPr id="1" name=""/>
        <p:cNvGrpSpPr/>
        <p:nvPr/>
      </p:nvGrpSpPr>
      <p:grpSpPr bwMode="auto">
        <a:xfrm>
          <a:off x="0" y="0"/>
          <a:ext cx="0" cy="0"/>
          <a:chOff x="0" y="0"/>
          <a:chExt cx="0" cy="0"/>
        </a:xfrm>
      </p:grpSpPr>
      <p:sp>
        <p:nvSpPr>
          <p:cNvPr id="7" name="Rechteck 6"/>
          <p:cNvSpPr/>
          <p:nvPr/>
        </p:nvSpPr>
        <p:spPr bwMode="auto">
          <a:xfrm rot="10800000" flipH="1">
            <a:off x="2656355" y="-306650"/>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8" name="Rechteck 7"/>
          <p:cNvSpPr/>
          <p:nvPr/>
        </p:nvSpPr>
        <p:spPr bwMode="auto">
          <a:xfrm rot="10800000" flipH="1">
            <a:off x="9552455" y="5076656"/>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9" name="Rechteck 8"/>
          <p:cNvSpPr/>
          <p:nvPr/>
        </p:nvSpPr>
        <p:spPr bwMode="auto">
          <a:xfrm>
            <a:off x="1521127" y="1117121"/>
            <a:ext cx="9158376" cy="4140678"/>
          </a:xfrm>
          <a:prstGeom prst="rect">
            <a:avLst/>
          </a:prstGeom>
          <a:solidFill>
            <a:srgbClr val="FFFFFF"/>
          </a:solidFill>
          <a:ln w="57150">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5" name="Titel 14"/>
          <p:cNvSpPr>
            <a:spLocks noGrp="1"/>
          </p:cNvSpPr>
          <p:nvPr>
            <p:ph type="title" hasCustomPrompt="1"/>
          </p:nvPr>
        </p:nvSpPr>
        <p:spPr bwMode="auto">
          <a:xfrm>
            <a:off x="1521127" y="2670382"/>
            <a:ext cx="9158376" cy="1325563"/>
          </a:xfrm>
          <a:prstGeom prst="rect">
            <a:avLst/>
          </a:prstGeom>
        </p:spPr>
        <p:txBody>
          <a:bodyPr>
            <a:noAutofit/>
          </a:bodyPr>
          <a:lstStyle>
            <a:lvl1pPr algn="ctr">
              <a:defRPr sz="4800" cap="all">
                <a:solidFill>
                  <a:srgbClr val="5B6770"/>
                </a:solidFill>
                <a:latin typeface="+mj-lt"/>
              </a:defRPr>
            </a:lvl1pPr>
          </a:lstStyle>
          <a:p>
            <a:pPr>
              <a:defRPr/>
            </a:pPr>
            <a:r>
              <a:rPr lang="de-DE"/>
              <a:t>Titel Thema 1</a:t>
            </a:r>
            <a:endParaRPr/>
          </a:p>
        </p:txBody>
      </p:sp>
      <p:sp>
        <p:nvSpPr>
          <p:cNvPr id="11" name="Textplatzhalter 32"/>
          <p:cNvSpPr>
            <a:spLocks noGrp="1"/>
          </p:cNvSpPr>
          <p:nvPr>
            <p:ph type="body" sz="quarter" idx="12" hasCustomPrompt="1"/>
          </p:nvPr>
        </p:nvSpPr>
        <p:spPr bwMode="auto">
          <a:xfrm>
            <a:off x="9630896" y="4308329"/>
            <a:ext cx="1044293" cy="949470"/>
          </a:xfrm>
          <a:prstGeom prst="rect">
            <a:avLst/>
          </a:prstGeom>
        </p:spPr>
        <p:txBody>
          <a:bodyPr>
            <a:normAutofit/>
          </a:bodyPr>
          <a:lstStyle>
            <a:lvl1pPr marL="0" indent="0" algn="r">
              <a:buNone/>
              <a:defRPr sz="6000">
                <a:solidFill>
                  <a:srgbClr val="5B6770"/>
                </a:solidFill>
              </a:defRPr>
            </a:lvl1pPr>
          </a:lstStyle>
          <a:p>
            <a:pPr lvl="0">
              <a:defRPr/>
            </a:pPr>
            <a:r>
              <a:rPr lang="de-DE"/>
              <a:t>1</a:t>
            </a:r>
            <a:endParaRPr/>
          </a:p>
        </p:txBody>
      </p:sp>
    </p:spTree>
    <p:extLst>
      <p:ext uri="{BB962C8B-B14F-4D97-AF65-F5344CB8AC3E}">
        <p14:creationId xmlns:p14="http://schemas.microsoft.com/office/powerpoint/2010/main" val="1586795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llage recht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1"/>
            <a:ext cx="4408960" cy="972000"/>
          </a:xfrm>
        </p:spPr>
        <p:txBody>
          <a:bodyPr anchor="t"/>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808162"/>
            <a:ext cx="4410075" cy="4321176"/>
          </a:xfrm>
        </p:spPr>
        <p:txBody>
          <a:bodyPr rIns="64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6223000" y="482601"/>
            <a:ext cx="5038725" cy="2700000"/>
          </a:xfrm>
        </p:spPr>
        <p:txBody>
          <a:bodyPr anchor="ctr"/>
          <a:lstStyle>
            <a:lvl1pPr marL="0" indent="0" algn="ctr">
              <a:buNone/>
              <a:defRPr/>
            </a:lvl1pPr>
          </a:lstStyle>
          <a:p>
            <a:r>
              <a:rPr lang="de-DE"/>
              <a:t>Bild durch Klicken auf Symbol hinzufügen</a:t>
            </a:r>
            <a:endParaRPr lang="en-US"/>
          </a:p>
        </p:txBody>
      </p:sp>
      <p:sp>
        <p:nvSpPr>
          <p:cNvPr id="8" name="Bildplatzhalter 11">
            <a:extLst>
              <a:ext uri="{FF2B5EF4-FFF2-40B4-BE49-F238E27FC236}">
                <a16:creationId xmlns:a16="http://schemas.microsoft.com/office/drawing/2014/main" id="{426237E0-1006-2703-9F18-F10C50711BCD}"/>
              </a:ext>
            </a:extLst>
          </p:cNvPr>
          <p:cNvSpPr>
            <a:spLocks noGrp="1"/>
          </p:cNvSpPr>
          <p:nvPr>
            <p:ph type="pic" sz="quarter" idx="15"/>
          </p:nvPr>
        </p:nvSpPr>
        <p:spPr>
          <a:xfrm>
            <a:off x="6223000" y="3420000"/>
            <a:ext cx="2394000" cy="2700000"/>
          </a:xfrm>
        </p:spPr>
        <p:txBody>
          <a:bodyPr anchor="ctr"/>
          <a:lstStyle>
            <a:lvl1pPr marL="0" indent="0" algn="ctr">
              <a:buNone/>
              <a:defRPr/>
            </a:lvl1pPr>
          </a:lstStyle>
          <a:p>
            <a:r>
              <a:rPr lang="de-DE"/>
              <a:t>Bild durch Klicken auf Symbol hinzufügen</a:t>
            </a:r>
            <a:endParaRPr lang="en-US"/>
          </a:p>
        </p:txBody>
      </p:sp>
      <p:sp>
        <p:nvSpPr>
          <p:cNvPr id="9" name="Bildplatzhalter 11">
            <a:extLst>
              <a:ext uri="{FF2B5EF4-FFF2-40B4-BE49-F238E27FC236}">
                <a16:creationId xmlns:a16="http://schemas.microsoft.com/office/drawing/2014/main" id="{D4A1BD0D-5781-7F6F-5C24-6C58B4343923}"/>
              </a:ext>
            </a:extLst>
          </p:cNvPr>
          <p:cNvSpPr>
            <a:spLocks noGrp="1"/>
          </p:cNvSpPr>
          <p:nvPr>
            <p:ph type="pic" sz="quarter" idx="16"/>
          </p:nvPr>
        </p:nvSpPr>
        <p:spPr>
          <a:xfrm>
            <a:off x="8867725" y="3420000"/>
            <a:ext cx="2394000" cy="2700000"/>
          </a:xfrm>
        </p:spPr>
        <p:txBody>
          <a:bodyPr anchor="ctr"/>
          <a:lstStyle>
            <a:lvl1pPr marL="0" indent="0" algn="ctr">
              <a:buNone/>
              <a:defRPr/>
            </a:lvl1pPr>
          </a:lstStyle>
          <a:p>
            <a:r>
              <a:rPr lang="de-DE"/>
              <a:t>Bild durch Klicken auf Symbol hinzufügen</a:t>
            </a:r>
            <a:endParaRPr lang="en-US"/>
          </a:p>
        </p:txBody>
      </p:sp>
      <p:sp>
        <p:nvSpPr>
          <p:cNvPr id="13" name="Fußzeilenplatzhalter 12">
            <a:extLst>
              <a:ext uri="{FF2B5EF4-FFF2-40B4-BE49-F238E27FC236}">
                <a16:creationId xmlns:a16="http://schemas.microsoft.com/office/drawing/2014/main" id="{FABB2F67-6739-318E-9785-635DFBFA423A}"/>
              </a:ext>
            </a:extLst>
          </p:cNvPr>
          <p:cNvSpPr>
            <a:spLocks noGrp="1"/>
          </p:cNvSpPr>
          <p:nvPr>
            <p:ph type="ftr" sz="quarter" idx="17"/>
          </p:nvPr>
        </p:nvSpPr>
        <p:spPr/>
        <p:txBody>
          <a:bodyPr/>
          <a:lstStyle/>
          <a:p>
            <a:r>
              <a:rPr lang="en-US"/>
              <a:t>Fußzeile</a:t>
            </a:r>
            <a:endParaRPr lang="en-US" dirty="0"/>
          </a:p>
        </p:txBody>
      </p:sp>
      <p:sp>
        <p:nvSpPr>
          <p:cNvPr id="14" name="Foliennummernplatzhalter 13">
            <a:extLst>
              <a:ext uri="{FF2B5EF4-FFF2-40B4-BE49-F238E27FC236}">
                <a16:creationId xmlns:a16="http://schemas.microsoft.com/office/drawing/2014/main" id="{187EE58D-0A4B-7F39-D2F6-F72E63058401}"/>
              </a:ext>
            </a:extLst>
          </p:cNvPr>
          <p:cNvSpPr>
            <a:spLocks noGrp="1"/>
          </p:cNvSpPr>
          <p:nvPr>
            <p:ph type="sldNum" sz="quarter" idx="18"/>
          </p:nvPr>
        </p:nvSpPr>
        <p:spPr/>
        <p:txBody>
          <a:bodyPr/>
          <a:lstStyle/>
          <a:p>
            <a:fld id="{6E4BE475-F2B6-9445-BB0B-37250D206579}" type="slidenum">
              <a:rPr lang="en-US" smtClean="0"/>
              <a:pPr/>
              <a:t>‹Nr.›</a:t>
            </a:fld>
            <a:endParaRPr lang="en-US" dirty="0"/>
          </a:p>
        </p:txBody>
      </p:sp>
      <p:pic>
        <p:nvPicPr>
          <p:cNvPr id="4" name="Grafik 3">
            <a:extLst>
              <a:ext uri="{FF2B5EF4-FFF2-40B4-BE49-F238E27FC236}">
                <a16:creationId xmlns:a16="http://schemas.microsoft.com/office/drawing/2014/main" id="{3F526393-2C4E-7D93-58B4-09C36DE95EB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15" name="Grafik 14">
            <a:extLst>
              <a:ext uri="{FF2B5EF4-FFF2-40B4-BE49-F238E27FC236}">
                <a16:creationId xmlns:a16="http://schemas.microsoft.com/office/drawing/2014/main" id="{AB090CE7-2CFC-41EC-A85C-2C5E4A86F3C6}"/>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3439561897"/>
      </p:ext>
    </p:extLst>
  </p:cSld>
  <p:clrMapOvr>
    <a:masterClrMapping/>
  </p:clrMapOvr>
  <p:extLst>
    <p:ext uri="{DCECCB84-F9BA-43D5-87BE-67443E8EF086}">
      <p15:sldGuideLst xmlns:p15="http://schemas.microsoft.com/office/powerpoint/2012/main">
        <p15:guide id="1" pos="3364">
          <p15:clr>
            <a:srgbClr val="FBAE40"/>
          </p15:clr>
        </p15:guide>
        <p15:guide id="2" orient="horz" pos="113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1CB8E-7464-B236-ADC1-AEA7FEED3F44}"/>
              </a:ext>
            </a:extLst>
          </p:cNvPr>
          <p:cNvSpPr>
            <a:spLocks noGrp="1"/>
          </p:cNvSpPr>
          <p:nvPr>
            <p:ph type="title"/>
          </p:nvPr>
        </p:nvSpPr>
        <p:spPr>
          <a:xfrm>
            <a:off x="933450" y="482599"/>
            <a:ext cx="10331999" cy="720000"/>
          </a:xfrm>
        </p:spPr>
        <p:txBody>
          <a:bodyPr/>
          <a:lstStyle/>
          <a:p>
            <a:r>
              <a:rPr lang="de-DE"/>
              <a:t>Mastertitelformat bearbeiten</a:t>
            </a:r>
            <a:endParaRPr lang="en-US" dirty="0"/>
          </a:p>
        </p:txBody>
      </p:sp>
      <p:sp>
        <p:nvSpPr>
          <p:cNvPr id="9" name="Fußzeilenplatzhalter 8">
            <a:extLst>
              <a:ext uri="{FF2B5EF4-FFF2-40B4-BE49-F238E27FC236}">
                <a16:creationId xmlns:a16="http://schemas.microsoft.com/office/drawing/2014/main" id="{568F87EC-AFD0-AF51-1FC1-A4582272F39C}"/>
              </a:ext>
            </a:extLst>
          </p:cNvPr>
          <p:cNvSpPr>
            <a:spLocks noGrp="1"/>
          </p:cNvSpPr>
          <p:nvPr>
            <p:ph type="ftr" sz="quarter" idx="10"/>
          </p:nvPr>
        </p:nvSpPr>
        <p:spPr/>
        <p:txBody>
          <a:bodyPr/>
          <a:lstStyle/>
          <a:p>
            <a:r>
              <a:rPr lang="en-US"/>
              <a:t>Fußzeile</a:t>
            </a:r>
            <a:endParaRPr lang="en-US" dirty="0"/>
          </a:p>
        </p:txBody>
      </p:sp>
      <p:sp>
        <p:nvSpPr>
          <p:cNvPr id="10" name="Foliennummernplatzhalter 9">
            <a:extLst>
              <a:ext uri="{FF2B5EF4-FFF2-40B4-BE49-F238E27FC236}">
                <a16:creationId xmlns:a16="http://schemas.microsoft.com/office/drawing/2014/main" id="{C4BC61AB-9E91-E04F-5B77-DCDBA5A7E166}"/>
              </a:ext>
            </a:extLst>
          </p:cNvPr>
          <p:cNvSpPr>
            <a:spLocks noGrp="1"/>
          </p:cNvSpPr>
          <p:nvPr>
            <p:ph type="sldNum" sz="quarter" idx="11"/>
          </p:nvPr>
        </p:nvSpPr>
        <p:spPr/>
        <p:txBody>
          <a:bodyPr/>
          <a:lstStyle/>
          <a:p>
            <a:fld id="{6E4BE475-F2B6-9445-BB0B-37250D206579}" type="slidenum">
              <a:rPr lang="en-US" smtClean="0"/>
              <a:pPr/>
              <a:t>‹Nr.›</a:t>
            </a:fld>
            <a:endParaRPr lang="en-US" dirty="0"/>
          </a:p>
        </p:txBody>
      </p:sp>
      <p:pic>
        <p:nvPicPr>
          <p:cNvPr id="3" name="Grafik 2">
            <a:extLst>
              <a:ext uri="{FF2B5EF4-FFF2-40B4-BE49-F238E27FC236}">
                <a16:creationId xmlns:a16="http://schemas.microsoft.com/office/drawing/2014/main" id="{DA80B248-C2CC-9C64-F4B4-B54B0EE01E6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8" name="Grafik 7">
            <a:extLst>
              <a:ext uri="{FF2B5EF4-FFF2-40B4-BE49-F238E27FC236}">
                <a16:creationId xmlns:a16="http://schemas.microsoft.com/office/drawing/2014/main" id="{839E0FAE-5281-4FE5-B0BA-CFB23E2C1064}"/>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1871086555"/>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75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Fußzeilenplatzhalter 7">
            <a:extLst>
              <a:ext uri="{FF2B5EF4-FFF2-40B4-BE49-F238E27FC236}">
                <a16:creationId xmlns:a16="http://schemas.microsoft.com/office/drawing/2014/main" id="{0531C849-68DE-AACE-B81D-29A0C3722F5A}"/>
              </a:ext>
            </a:extLst>
          </p:cNvPr>
          <p:cNvSpPr>
            <a:spLocks noGrp="1"/>
          </p:cNvSpPr>
          <p:nvPr>
            <p:ph type="ftr" sz="quarter" idx="10"/>
          </p:nvPr>
        </p:nvSpPr>
        <p:spPr/>
        <p:txBody>
          <a:bodyPr/>
          <a:lstStyle/>
          <a:p>
            <a:r>
              <a:rPr lang="en-US"/>
              <a:t>Fußzeile</a:t>
            </a:r>
            <a:endParaRPr lang="en-US" dirty="0"/>
          </a:p>
        </p:txBody>
      </p:sp>
      <p:sp>
        <p:nvSpPr>
          <p:cNvPr id="9" name="Foliennummernplatzhalter 8">
            <a:extLst>
              <a:ext uri="{FF2B5EF4-FFF2-40B4-BE49-F238E27FC236}">
                <a16:creationId xmlns:a16="http://schemas.microsoft.com/office/drawing/2014/main" id="{BED707F7-DFF2-4DF3-D603-013AAF63EDD0}"/>
              </a:ext>
            </a:extLst>
          </p:cNvPr>
          <p:cNvSpPr>
            <a:spLocks noGrp="1"/>
          </p:cNvSpPr>
          <p:nvPr>
            <p:ph type="sldNum" sz="quarter" idx="11"/>
          </p:nvPr>
        </p:nvSpPr>
        <p:spPr/>
        <p:txBody>
          <a:bodyPr/>
          <a:lstStyle/>
          <a:p>
            <a:fld id="{6E4BE475-F2B6-9445-BB0B-37250D206579}" type="slidenum">
              <a:rPr lang="en-US" smtClean="0"/>
              <a:pPr/>
              <a:t>‹Nr.›</a:t>
            </a:fld>
            <a:endParaRPr lang="en-US" dirty="0"/>
          </a:p>
        </p:txBody>
      </p:sp>
      <p:pic>
        <p:nvPicPr>
          <p:cNvPr id="3" name="Grafik 2">
            <a:extLst>
              <a:ext uri="{FF2B5EF4-FFF2-40B4-BE49-F238E27FC236}">
                <a16:creationId xmlns:a16="http://schemas.microsoft.com/office/drawing/2014/main" id="{CC536AD7-E834-1B99-2887-5B43842C689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7" name="Grafik 6">
            <a:extLst>
              <a:ext uri="{FF2B5EF4-FFF2-40B4-BE49-F238E27FC236}">
                <a16:creationId xmlns:a16="http://schemas.microsoft.com/office/drawing/2014/main" id="{E736A464-1513-43E7-B927-BA3CFBBF6E8C}"/>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87945679"/>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Großes Bi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3B23A349-3397-2B09-27CC-F6E5FD9F0B3F}"/>
              </a:ext>
            </a:extLst>
          </p:cNvPr>
          <p:cNvSpPr>
            <a:spLocks noGrp="1"/>
          </p:cNvSpPr>
          <p:nvPr>
            <p:ph type="pic" sz="quarter" idx="13"/>
          </p:nvPr>
        </p:nvSpPr>
        <p:spPr>
          <a:xfrm>
            <a:off x="0" y="0"/>
            <a:ext cx="12192000" cy="6858000"/>
          </a:xfrm>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221443187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Nur Titel in Farbe">
    <p:bg>
      <p:bgPr>
        <a:gradFill>
          <a:gsLst>
            <a:gs pos="0">
              <a:schemeClr val="accent3">
                <a:lumMod val="50000"/>
              </a:schemeClr>
            </a:gs>
            <a:gs pos="100000">
              <a:schemeClr val="accent3"/>
            </a:gs>
          </a:gsLst>
          <a:lin ang="189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1CB8E-7464-B236-ADC1-AEA7FEED3F44}"/>
              </a:ext>
            </a:extLst>
          </p:cNvPr>
          <p:cNvSpPr>
            <a:spLocks noGrp="1"/>
          </p:cNvSpPr>
          <p:nvPr>
            <p:ph type="title"/>
          </p:nvPr>
        </p:nvSpPr>
        <p:spPr>
          <a:xfrm>
            <a:off x="933450" y="482600"/>
            <a:ext cx="10331999" cy="677863"/>
          </a:xfrm>
        </p:spPr>
        <p:txBody>
          <a:bodyPr/>
          <a:lstStyle>
            <a:lvl1pPr>
              <a:defRPr>
                <a:solidFill>
                  <a:schemeClr val="bg1"/>
                </a:solidFill>
              </a:defRPr>
            </a:lvl1pPr>
          </a:lstStyle>
          <a:p>
            <a:r>
              <a:rPr lang="de-DE"/>
              <a:t>Mastertitelformat bearbeiten</a:t>
            </a:r>
            <a:endParaRPr lang="en-US" dirty="0"/>
          </a:p>
        </p:txBody>
      </p:sp>
      <p:pic>
        <p:nvPicPr>
          <p:cNvPr id="7" name="Grafik 6">
            <a:extLst>
              <a:ext uri="{FF2B5EF4-FFF2-40B4-BE49-F238E27FC236}">
                <a16:creationId xmlns:a16="http://schemas.microsoft.com/office/drawing/2014/main" id="{DABCA5AF-E8BC-5A62-FFD3-F5DF12206E3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6" name="Fußzeilenplatzhalter 5">
            <a:extLst>
              <a:ext uri="{FF2B5EF4-FFF2-40B4-BE49-F238E27FC236}">
                <a16:creationId xmlns:a16="http://schemas.microsoft.com/office/drawing/2014/main" id="{E345AAE6-04FC-5CFB-1E71-D8CA69BCA951}"/>
              </a:ext>
            </a:extLst>
          </p:cNvPr>
          <p:cNvSpPr>
            <a:spLocks noGrp="1"/>
          </p:cNvSpPr>
          <p:nvPr>
            <p:ph type="ftr" sz="quarter" idx="10"/>
          </p:nvPr>
        </p:nvSpPr>
        <p:spPr/>
        <p:txBody>
          <a:bodyPr/>
          <a:lstStyle>
            <a:lvl1pPr>
              <a:defRPr>
                <a:solidFill>
                  <a:schemeClr val="bg1"/>
                </a:solidFill>
              </a:defRPr>
            </a:lvl1pPr>
          </a:lstStyle>
          <a:p>
            <a:r>
              <a:rPr lang="en-US"/>
              <a:t>Fußzeile</a:t>
            </a:r>
            <a:endParaRPr lang="en-US" dirty="0"/>
          </a:p>
        </p:txBody>
      </p:sp>
      <p:sp>
        <p:nvSpPr>
          <p:cNvPr id="9" name="Foliennummernplatzhalter 8">
            <a:extLst>
              <a:ext uri="{FF2B5EF4-FFF2-40B4-BE49-F238E27FC236}">
                <a16:creationId xmlns:a16="http://schemas.microsoft.com/office/drawing/2014/main" id="{9E2280CC-4386-5204-210F-046CB59CDFE4}"/>
              </a:ext>
            </a:extLst>
          </p:cNvPr>
          <p:cNvSpPr>
            <a:spLocks noGrp="1"/>
          </p:cNvSpPr>
          <p:nvPr>
            <p:ph type="sldNum" sz="quarter" idx="11"/>
          </p:nvPr>
        </p:nvSpPr>
        <p:spPr/>
        <p:txBody>
          <a:bodyPr/>
          <a:lstStyle>
            <a:lvl1pPr>
              <a:defRPr>
                <a:solidFill>
                  <a:schemeClr val="bg1"/>
                </a:solidFill>
              </a:defRPr>
            </a:lvl1pPr>
          </a:lstStyle>
          <a:p>
            <a:fld id="{6E4BE475-F2B6-9445-BB0B-37250D206579}" type="slidenum">
              <a:rPr lang="en-US" smtClean="0"/>
              <a:pPr/>
              <a:t>‹Nr.›</a:t>
            </a:fld>
            <a:endParaRPr lang="en-US" dirty="0"/>
          </a:p>
        </p:txBody>
      </p:sp>
      <p:pic>
        <p:nvPicPr>
          <p:cNvPr id="10" name="Grafik 9">
            <a:extLst>
              <a:ext uri="{FF2B5EF4-FFF2-40B4-BE49-F238E27FC236}">
                <a16:creationId xmlns:a16="http://schemas.microsoft.com/office/drawing/2014/main" id="{05C4212E-D2E6-4135-86BA-91FF8B928B1E}"/>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3221591087"/>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73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Hintergrundbild mit Textbox">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6223000" y="482600"/>
            <a:ext cx="5040000" cy="5892800"/>
          </a:xfrm>
          <a:solidFill>
            <a:schemeClr val="bg1"/>
          </a:solidFill>
        </p:spPr>
        <p:txBody>
          <a:bodyPr lIns="648000" tIns="648000" rIns="648000" bIns="648000"/>
          <a:lstStyle>
            <a:lvl1pPr marL="0" indent="0">
              <a:lnSpc>
                <a:spcPct val="90000"/>
              </a:lnSpc>
              <a:spcBef>
                <a:spcPts val="0"/>
              </a:spcBef>
              <a:spcAft>
                <a:spcPts val="2400"/>
              </a:spcAft>
              <a:buNone/>
              <a:defRPr sz="3000">
                <a:latin typeface="+mj-lt"/>
              </a:defRPr>
            </a:lvl1pPr>
            <a:lvl2pPr marL="216000">
              <a:defRPr/>
            </a:lvl2pPr>
            <a:lvl3pPr marL="432000">
              <a:defRPr/>
            </a:lvl3pPr>
            <a:lvl4pPr marL="648000">
              <a:defRPr/>
            </a:lvl4pPr>
            <a:lvl5pPr marL="864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extfeld 1">
            <a:extLst>
              <a:ext uri="{FF2B5EF4-FFF2-40B4-BE49-F238E27FC236}">
                <a16:creationId xmlns:a16="http://schemas.microsoft.com/office/drawing/2014/main" id="{3DFD7D59-0A97-11DF-9C4A-8182DD2008E4}"/>
              </a:ext>
            </a:extLst>
          </p:cNvPr>
          <p:cNvSpPr txBox="1"/>
          <p:nvPr/>
        </p:nvSpPr>
        <p:spPr>
          <a:xfrm>
            <a:off x="12484100" y="0"/>
            <a:ext cx="2959100" cy="1615440"/>
          </a:xfrm>
          <a:prstGeom prst="rect">
            <a:avLst/>
          </a:prstGeom>
          <a:solidFill>
            <a:schemeClr val="bg1"/>
          </a:solidFill>
          <a:effectLst>
            <a:outerShdw blurRad="190500" dist="63500" dir="2700000" algn="tl" rotWithShape="0">
              <a:prstClr val="black">
                <a:alpha val="20000"/>
              </a:prstClr>
            </a:outerShdw>
          </a:effectLst>
        </p:spPr>
        <p:txBody>
          <a:bodyPr wrap="square" lIns="180000" tIns="180000" rIns="180000" bIns="0" rtlCol="0">
            <a:noAutofit/>
          </a:bodyPr>
          <a:lstStyle/>
          <a:p>
            <a:pPr marL="0" indent="0" algn="l">
              <a:buFont typeface="Arial" panose="020B0604020202020204" pitchFamily="34" charset="0"/>
              <a:buNone/>
            </a:pPr>
            <a:r>
              <a:rPr lang="en-US" sz="1200" dirty="0" err="1">
                <a:latin typeface="+mj-lt"/>
              </a:rPr>
              <a:t>Hintergrundbild</a:t>
            </a:r>
            <a:r>
              <a:rPr lang="en-US" sz="1200" dirty="0">
                <a:latin typeface="+mj-lt"/>
              </a:rPr>
              <a:t> </a:t>
            </a:r>
            <a:r>
              <a:rPr lang="en-US" sz="1200" dirty="0" err="1">
                <a:latin typeface="+mj-lt"/>
              </a:rPr>
              <a:t>einfügen</a:t>
            </a:r>
            <a:endParaRPr lang="en-US" sz="1200" dirty="0">
              <a:latin typeface="+mj-lt"/>
            </a:endParaRPr>
          </a:p>
          <a:p>
            <a:pPr marL="171450" indent="-171450" algn="l">
              <a:buFont typeface="Arial" panose="020B0604020202020204" pitchFamily="34" charset="0"/>
              <a:buChar char="•"/>
            </a:pPr>
            <a:r>
              <a:rPr lang="en-US" sz="1200" dirty="0" err="1"/>
              <a:t>Hintergrund</a:t>
            </a:r>
            <a:r>
              <a:rPr lang="en-US" sz="1200" dirty="0"/>
              <a:t> </a:t>
            </a:r>
            <a:r>
              <a:rPr lang="en-US" sz="1200" dirty="0" err="1"/>
              <a:t>formatieren</a:t>
            </a:r>
            <a:endParaRPr lang="en-US" sz="1200" dirty="0"/>
          </a:p>
          <a:p>
            <a:pPr marL="171450" indent="-171450" algn="l">
              <a:buFont typeface="Arial" panose="020B0604020202020204" pitchFamily="34" charset="0"/>
              <a:buChar char="•"/>
            </a:pPr>
            <a:r>
              <a:rPr lang="en-US" sz="1200" dirty="0"/>
              <a:t>Bild- </a:t>
            </a:r>
            <a:r>
              <a:rPr lang="en-US" sz="1200" dirty="0" err="1"/>
              <a:t>oder</a:t>
            </a:r>
            <a:r>
              <a:rPr lang="en-US" sz="1200" dirty="0"/>
              <a:t> </a:t>
            </a:r>
            <a:r>
              <a:rPr lang="en-US" sz="1200" dirty="0" err="1"/>
              <a:t>Texturfüllung</a:t>
            </a:r>
            <a:endParaRPr lang="en-US" sz="1200" dirty="0"/>
          </a:p>
          <a:p>
            <a:pPr marL="171450" indent="-171450" algn="l">
              <a:buFont typeface="Arial" panose="020B0604020202020204" pitchFamily="34" charset="0"/>
              <a:buChar char="•"/>
            </a:pPr>
            <a:r>
              <a:rPr lang="en-US" sz="1200" dirty="0"/>
              <a:t>Nur </a:t>
            </a:r>
            <a:r>
              <a:rPr lang="en-US" sz="1200" dirty="0" err="1"/>
              <a:t>querformatige</a:t>
            </a:r>
            <a:r>
              <a:rPr lang="en-US" sz="1200" dirty="0"/>
              <a:t> </a:t>
            </a:r>
            <a:r>
              <a:rPr lang="en-US" sz="1200" dirty="0" err="1"/>
              <a:t>Bilder</a:t>
            </a:r>
            <a:r>
              <a:rPr lang="en-US" sz="1200" dirty="0"/>
              <a:t> </a:t>
            </a:r>
            <a:r>
              <a:rPr lang="en-US" sz="1200" dirty="0" err="1"/>
              <a:t>verwenden</a:t>
            </a:r>
            <a:endParaRPr lang="en-US" sz="1200" dirty="0"/>
          </a:p>
          <a:p>
            <a:pPr marL="171450" indent="-171450" algn="l">
              <a:buFont typeface="Arial" panose="020B0604020202020204" pitchFamily="34" charset="0"/>
              <a:buChar char="•"/>
            </a:pPr>
            <a:r>
              <a:rPr lang="en-US" sz="1200" dirty="0" err="1"/>
              <a:t>Keine</a:t>
            </a:r>
            <a:r>
              <a:rPr lang="en-US" sz="1200" dirty="0"/>
              <a:t> </a:t>
            </a:r>
            <a:r>
              <a:rPr lang="en-US" sz="1200" dirty="0" err="1"/>
              <a:t>Gesichter</a:t>
            </a:r>
            <a:r>
              <a:rPr lang="en-US" sz="1200" dirty="0"/>
              <a:t> </a:t>
            </a:r>
            <a:r>
              <a:rPr lang="en-US" sz="1200" dirty="0" err="1"/>
              <a:t>durchschneiden</a:t>
            </a:r>
            <a:endParaRPr lang="en-US" sz="1200" dirty="0"/>
          </a:p>
        </p:txBody>
      </p:sp>
    </p:spTree>
    <p:extLst>
      <p:ext uri="{BB962C8B-B14F-4D97-AF65-F5344CB8AC3E}">
        <p14:creationId xmlns:p14="http://schemas.microsoft.com/office/powerpoint/2010/main" val="3481983306"/>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3 Tex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0"/>
            <a:ext cx="6803725" cy="725939"/>
          </a:xfrm>
        </p:spPr>
        <p:txBody>
          <a:bodyPr/>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454600"/>
            <a:ext cx="6803725" cy="46747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7985725" y="482601"/>
            <a:ext cx="3276000" cy="5646738"/>
          </a:xfrm>
        </p:spPr>
        <p:txBody>
          <a:bodyPr anchor="ctr"/>
          <a:lstStyle>
            <a:lvl1pPr marL="0" indent="0" algn="ctr">
              <a:buNone/>
              <a:defRPr/>
            </a:lvl1pPr>
          </a:lstStyle>
          <a:p>
            <a:r>
              <a:rPr lang="de-DE"/>
              <a:t>Bild durch Klicken auf Symbol hinzufügen</a:t>
            </a:r>
            <a:endParaRPr lang="en-US" dirty="0"/>
          </a:p>
        </p:txBody>
      </p:sp>
      <p:sp>
        <p:nvSpPr>
          <p:cNvPr id="9" name="Fußzeilenplatzhalter 8">
            <a:extLst>
              <a:ext uri="{FF2B5EF4-FFF2-40B4-BE49-F238E27FC236}">
                <a16:creationId xmlns:a16="http://schemas.microsoft.com/office/drawing/2014/main" id="{A867EF4A-2F80-3267-F8DB-F91DAF2C5BE8}"/>
              </a:ext>
            </a:extLst>
          </p:cNvPr>
          <p:cNvSpPr>
            <a:spLocks noGrp="1"/>
          </p:cNvSpPr>
          <p:nvPr>
            <p:ph type="ftr" sz="quarter" idx="15"/>
          </p:nvPr>
        </p:nvSpPr>
        <p:spPr/>
        <p:txBody>
          <a:bodyPr/>
          <a:lstStyle/>
          <a:p>
            <a:r>
              <a:rPr lang="en-US"/>
              <a:t>Fußzeile</a:t>
            </a:r>
            <a:endParaRPr lang="en-US" dirty="0"/>
          </a:p>
        </p:txBody>
      </p:sp>
      <p:sp>
        <p:nvSpPr>
          <p:cNvPr id="11" name="Foliennummernplatzhalter 10">
            <a:extLst>
              <a:ext uri="{FF2B5EF4-FFF2-40B4-BE49-F238E27FC236}">
                <a16:creationId xmlns:a16="http://schemas.microsoft.com/office/drawing/2014/main" id="{BD2BCC40-E7A6-0FB7-147F-DF46FD8F0DA4}"/>
              </a:ext>
            </a:extLst>
          </p:cNvPr>
          <p:cNvSpPr>
            <a:spLocks noGrp="1"/>
          </p:cNvSpPr>
          <p:nvPr>
            <p:ph type="sldNum" sz="quarter" idx="16"/>
          </p:nvPr>
        </p:nvSpPr>
        <p:spPr/>
        <p:txBody>
          <a:bodyPr/>
          <a:lstStyle/>
          <a:p>
            <a:fld id="{6E4BE475-F2B6-9445-BB0B-37250D206579}" type="slidenum">
              <a:rPr lang="en-US" smtClean="0"/>
              <a:pPr/>
              <a:t>‹Nr.›</a:t>
            </a:fld>
            <a:endParaRPr lang="en-US" dirty="0"/>
          </a:p>
        </p:txBody>
      </p:sp>
      <p:pic>
        <p:nvPicPr>
          <p:cNvPr id="3" name="Grafik 2">
            <a:extLst>
              <a:ext uri="{FF2B5EF4-FFF2-40B4-BE49-F238E27FC236}">
                <a16:creationId xmlns:a16="http://schemas.microsoft.com/office/drawing/2014/main" id="{94491A39-45AC-5287-65ED-09AEC78448F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14" name="Grafik 13">
            <a:extLst>
              <a:ext uri="{FF2B5EF4-FFF2-40B4-BE49-F238E27FC236}">
                <a16:creationId xmlns:a16="http://schemas.microsoft.com/office/drawing/2014/main" id="{ECEBA3D6-5E8D-434E-9324-F7B1083B3D69}"/>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581797756"/>
      </p:ext>
    </p:extLst>
  </p:cSld>
  <p:clrMapOvr>
    <a:masterClrMapping/>
  </p:clrMapOvr>
  <p:extLst>
    <p:ext uri="{DCECCB84-F9BA-43D5-87BE-67443E8EF086}">
      <p15:sldGuideLst xmlns:p15="http://schemas.microsoft.com/office/powerpoint/2012/main">
        <p15:guide id="2" orient="horz" pos="913">
          <p15:clr>
            <a:srgbClr val="FBAE40"/>
          </p15:clr>
        </p15:guide>
        <p15:guide id="3" orient="horz" pos="75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llage">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933450" y="482600"/>
            <a:ext cx="5035551" cy="5646738"/>
          </a:xfrm>
        </p:spPr>
        <p:txBody>
          <a:bodyPr anchor="ctr"/>
          <a:lstStyle>
            <a:lvl1pPr marL="0" indent="0" algn="ctr">
              <a:buNone/>
              <a:defRPr/>
            </a:lvl1pPr>
          </a:lstStyle>
          <a:p>
            <a:r>
              <a:rPr lang="de-DE"/>
              <a:t>Bild durch Klicken auf Symbol hinzufügen</a:t>
            </a:r>
            <a:endParaRPr lang="en-US" dirty="0"/>
          </a:p>
        </p:txBody>
      </p:sp>
      <p:sp>
        <p:nvSpPr>
          <p:cNvPr id="2" name="Bildplatzhalter 11">
            <a:extLst>
              <a:ext uri="{FF2B5EF4-FFF2-40B4-BE49-F238E27FC236}">
                <a16:creationId xmlns:a16="http://schemas.microsoft.com/office/drawing/2014/main" id="{965B600B-01A1-47FA-8F3D-76AFC246BE85}"/>
              </a:ext>
            </a:extLst>
          </p:cNvPr>
          <p:cNvSpPr>
            <a:spLocks noGrp="1"/>
          </p:cNvSpPr>
          <p:nvPr>
            <p:ph type="pic" sz="quarter" idx="15"/>
          </p:nvPr>
        </p:nvSpPr>
        <p:spPr>
          <a:xfrm>
            <a:off x="6223000" y="482601"/>
            <a:ext cx="5038725" cy="2700000"/>
          </a:xfrm>
        </p:spPr>
        <p:txBody>
          <a:bodyPr anchor="ctr"/>
          <a:lstStyle>
            <a:lvl1pPr marL="0" indent="0" algn="ctr">
              <a:buNone/>
              <a:defRPr/>
            </a:lvl1pPr>
          </a:lstStyle>
          <a:p>
            <a:r>
              <a:rPr lang="de-DE"/>
              <a:t>Bild durch Klicken auf Symbol hinzufügen</a:t>
            </a:r>
            <a:endParaRPr lang="en-US"/>
          </a:p>
        </p:txBody>
      </p:sp>
      <p:sp>
        <p:nvSpPr>
          <p:cNvPr id="3" name="Bildplatzhalter 11">
            <a:extLst>
              <a:ext uri="{FF2B5EF4-FFF2-40B4-BE49-F238E27FC236}">
                <a16:creationId xmlns:a16="http://schemas.microsoft.com/office/drawing/2014/main" id="{1FDAB71D-1369-D048-48B1-B1E40F3A001E}"/>
              </a:ext>
            </a:extLst>
          </p:cNvPr>
          <p:cNvSpPr>
            <a:spLocks noGrp="1"/>
          </p:cNvSpPr>
          <p:nvPr>
            <p:ph type="pic" sz="quarter" idx="16"/>
          </p:nvPr>
        </p:nvSpPr>
        <p:spPr>
          <a:xfrm>
            <a:off x="6223000" y="3429338"/>
            <a:ext cx="5038725" cy="2700000"/>
          </a:xfrm>
        </p:spPr>
        <p:txBody>
          <a:bodyPr anchor="ctr"/>
          <a:lstStyle>
            <a:lvl1pPr marL="0" indent="0" algn="ctr">
              <a:buNone/>
              <a:defRPr/>
            </a:lvl1pPr>
          </a:lstStyle>
          <a:p>
            <a:r>
              <a:rPr lang="de-DE"/>
              <a:t>Bild durch Klicken auf Symbol hinzufügen</a:t>
            </a:r>
            <a:endParaRPr lang="en-US"/>
          </a:p>
        </p:txBody>
      </p:sp>
      <p:sp>
        <p:nvSpPr>
          <p:cNvPr id="10" name="Fußzeilenplatzhalter 9">
            <a:extLst>
              <a:ext uri="{FF2B5EF4-FFF2-40B4-BE49-F238E27FC236}">
                <a16:creationId xmlns:a16="http://schemas.microsoft.com/office/drawing/2014/main" id="{D3A9BDC2-45FA-C6C2-D60D-6B3FA558ADAB}"/>
              </a:ext>
            </a:extLst>
          </p:cNvPr>
          <p:cNvSpPr>
            <a:spLocks noGrp="1"/>
          </p:cNvSpPr>
          <p:nvPr>
            <p:ph type="ftr" sz="quarter" idx="17"/>
          </p:nvPr>
        </p:nvSpPr>
        <p:spPr/>
        <p:txBody>
          <a:bodyPr/>
          <a:lstStyle/>
          <a:p>
            <a:r>
              <a:rPr lang="en-US"/>
              <a:t>Fußzeile</a:t>
            </a:r>
            <a:endParaRPr lang="en-US" dirty="0"/>
          </a:p>
        </p:txBody>
      </p:sp>
      <p:sp>
        <p:nvSpPr>
          <p:cNvPr id="11" name="Foliennummernplatzhalter 10">
            <a:extLst>
              <a:ext uri="{FF2B5EF4-FFF2-40B4-BE49-F238E27FC236}">
                <a16:creationId xmlns:a16="http://schemas.microsoft.com/office/drawing/2014/main" id="{C2FBF9C6-6842-25F6-3E34-A1BA2F81ED23}"/>
              </a:ext>
            </a:extLst>
          </p:cNvPr>
          <p:cNvSpPr>
            <a:spLocks noGrp="1"/>
          </p:cNvSpPr>
          <p:nvPr>
            <p:ph type="sldNum" sz="quarter" idx="18"/>
          </p:nvPr>
        </p:nvSpPr>
        <p:spPr/>
        <p:txBody>
          <a:bodyPr/>
          <a:lstStyle/>
          <a:p>
            <a:fld id="{6E4BE475-F2B6-9445-BB0B-37250D206579}" type="slidenum">
              <a:rPr lang="en-US" smtClean="0"/>
              <a:pPr/>
              <a:t>‹Nr.›</a:t>
            </a:fld>
            <a:endParaRPr lang="en-US" dirty="0"/>
          </a:p>
        </p:txBody>
      </p:sp>
      <p:pic>
        <p:nvPicPr>
          <p:cNvPr id="5" name="Grafik 4">
            <a:extLst>
              <a:ext uri="{FF2B5EF4-FFF2-40B4-BE49-F238E27FC236}">
                <a16:creationId xmlns:a16="http://schemas.microsoft.com/office/drawing/2014/main" id="{102AF3DA-9D01-A594-B078-70B8EF23D9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13" name="Grafik 12">
            <a:extLst>
              <a:ext uri="{FF2B5EF4-FFF2-40B4-BE49-F238E27FC236}">
                <a16:creationId xmlns:a16="http://schemas.microsoft.com/office/drawing/2014/main" id="{A20DE752-16BA-4CCC-B85D-F2EDF3CB6151}"/>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1096617678"/>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ext Bild Übersi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0"/>
            <a:ext cx="10331450" cy="718616"/>
          </a:xfrm>
        </p:spPr>
        <p:txBody>
          <a:bodyPr/>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5" y="1449388"/>
            <a:ext cx="3276000" cy="2232025"/>
          </a:xfrm>
          <a:solidFill>
            <a:schemeClr val="bg2"/>
          </a:solidFill>
        </p:spPr>
        <p:txBody>
          <a:bodyPr lIns="251999" tIns="251999" rIns="251999" bIns="251999" anchor="ctr"/>
          <a:lstStyle>
            <a:lvl1pPr marL="0" indent="0" algn="ctr">
              <a:buNone/>
              <a:defRPr/>
            </a:lvl1pPr>
            <a:lvl2pPr marL="0" indent="0" algn="ctr">
              <a:buNone/>
              <a:defRPr sz="1400"/>
            </a:lvl2pPr>
            <a:lvl3pPr marL="432000" indent="0">
              <a:buNone/>
              <a:defRPr/>
            </a:lvl3pPr>
          </a:lstStyle>
          <a:p>
            <a:pPr lvl="0"/>
            <a:r>
              <a:rPr lang="de-DE"/>
              <a:t>Mastertextformat bearbeiten</a:t>
            </a:r>
          </a:p>
          <a:p>
            <a:pPr lvl="1"/>
            <a:r>
              <a:rPr lang="de-DE"/>
              <a:t>Zweite Ebene</a:t>
            </a:r>
          </a:p>
        </p:txBody>
      </p:sp>
      <p:sp>
        <p:nvSpPr>
          <p:cNvPr id="12" name="Bildplatzhalter 11">
            <a:extLst>
              <a:ext uri="{FF2B5EF4-FFF2-40B4-BE49-F238E27FC236}">
                <a16:creationId xmlns:a16="http://schemas.microsoft.com/office/drawing/2014/main" id="{B378551F-9EED-D0C8-A0E9-3D78C451F781}"/>
              </a:ext>
            </a:extLst>
          </p:cNvPr>
          <p:cNvSpPr>
            <a:spLocks noGrp="1"/>
          </p:cNvSpPr>
          <p:nvPr>
            <p:ph type="pic" sz="quarter" idx="14"/>
          </p:nvPr>
        </p:nvSpPr>
        <p:spPr>
          <a:xfrm>
            <a:off x="7982407" y="3897313"/>
            <a:ext cx="3276000" cy="2232025"/>
          </a:xfrm>
        </p:spPr>
        <p:txBody>
          <a:bodyPr anchor="ctr"/>
          <a:lstStyle>
            <a:lvl1pPr marL="0" indent="0" algn="ctr">
              <a:buNone/>
              <a:defRPr/>
            </a:lvl1pPr>
          </a:lstStyle>
          <a:p>
            <a:r>
              <a:rPr lang="de-DE"/>
              <a:t>Bild durch Klicken auf Symbol hinzufügen</a:t>
            </a:r>
            <a:endParaRPr lang="en-US" dirty="0"/>
          </a:p>
        </p:txBody>
      </p:sp>
      <p:sp>
        <p:nvSpPr>
          <p:cNvPr id="3" name="Bildplatzhalter 11">
            <a:extLst>
              <a:ext uri="{FF2B5EF4-FFF2-40B4-BE49-F238E27FC236}">
                <a16:creationId xmlns:a16="http://schemas.microsoft.com/office/drawing/2014/main" id="{434495A4-93EB-BB1D-F9DE-AAA782C97A2C}"/>
              </a:ext>
            </a:extLst>
          </p:cNvPr>
          <p:cNvSpPr>
            <a:spLocks noGrp="1"/>
          </p:cNvSpPr>
          <p:nvPr>
            <p:ph type="pic" sz="quarter" idx="15"/>
          </p:nvPr>
        </p:nvSpPr>
        <p:spPr>
          <a:xfrm>
            <a:off x="4458000" y="1449388"/>
            <a:ext cx="3276000" cy="2232025"/>
          </a:xfrm>
        </p:spPr>
        <p:txBody>
          <a:bodyPr anchor="ctr"/>
          <a:lstStyle>
            <a:lvl1pPr marL="0" indent="0" algn="ctr">
              <a:buNone/>
              <a:defRPr/>
            </a:lvl1pPr>
          </a:lstStyle>
          <a:p>
            <a:r>
              <a:rPr lang="de-DE"/>
              <a:t>Bild durch Klicken auf Symbol hinzufügen</a:t>
            </a:r>
            <a:endParaRPr lang="en-US" dirty="0"/>
          </a:p>
        </p:txBody>
      </p:sp>
      <p:sp>
        <p:nvSpPr>
          <p:cNvPr id="4" name="Bildplatzhalter 11">
            <a:extLst>
              <a:ext uri="{FF2B5EF4-FFF2-40B4-BE49-F238E27FC236}">
                <a16:creationId xmlns:a16="http://schemas.microsoft.com/office/drawing/2014/main" id="{E8692A2E-E80C-6D8E-BA58-5B5CB65D0726}"/>
              </a:ext>
            </a:extLst>
          </p:cNvPr>
          <p:cNvSpPr>
            <a:spLocks noGrp="1"/>
          </p:cNvSpPr>
          <p:nvPr>
            <p:ph type="pic" sz="quarter" idx="16"/>
          </p:nvPr>
        </p:nvSpPr>
        <p:spPr>
          <a:xfrm>
            <a:off x="930275" y="3895204"/>
            <a:ext cx="3276000" cy="2234133"/>
          </a:xfrm>
        </p:spPr>
        <p:txBody>
          <a:bodyPr anchor="ctr"/>
          <a:lstStyle>
            <a:lvl1pPr marL="0" indent="0" algn="ctr">
              <a:buNone/>
              <a:defRPr/>
            </a:lvl1pPr>
          </a:lstStyle>
          <a:p>
            <a:r>
              <a:rPr lang="de-DE"/>
              <a:t>Bild durch Klicken auf Symbol hinzufügen</a:t>
            </a:r>
            <a:endParaRPr lang="en-US" dirty="0"/>
          </a:p>
        </p:txBody>
      </p:sp>
      <p:sp>
        <p:nvSpPr>
          <p:cNvPr id="9" name="Textplatzhalter 9">
            <a:extLst>
              <a:ext uri="{FF2B5EF4-FFF2-40B4-BE49-F238E27FC236}">
                <a16:creationId xmlns:a16="http://schemas.microsoft.com/office/drawing/2014/main" id="{A0B86BAB-1DF3-6644-A8BC-E8CBF1901BBF}"/>
              </a:ext>
            </a:extLst>
          </p:cNvPr>
          <p:cNvSpPr>
            <a:spLocks noGrp="1"/>
          </p:cNvSpPr>
          <p:nvPr>
            <p:ph type="body" sz="quarter" idx="17"/>
          </p:nvPr>
        </p:nvSpPr>
        <p:spPr>
          <a:xfrm>
            <a:off x="4458000" y="3895204"/>
            <a:ext cx="3276000" cy="2232024"/>
          </a:xfrm>
          <a:solidFill>
            <a:schemeClr val="bg2"/>
          </a:solidFill>
        </p:spPr>
        <p:txBody>
          <a:bodyPr lIns="251999" tIns="251999" rIns="251999" bIns="251999" anchor="ctr"/>
          <a:lstStyle>
            <a:lvl1pPr marL="0" indent="0" algn="ctr">
              <a:buNone/>
              <a:defRPr/>
            </a:lvl1pPr>
            <a:lvl2pPr marL="0" indent="0" algn="ctr">
              <a:buNone/>
              <a:defRPr sz="1400"/>
            </a:lvl2pPr>
          </a:lstStyle>
          <a:p>
            <a:pPr lvl="0"/>
            <a:r>
              <a:rPr lang="de-DE"/>
              <a:t>Mastertextformat bearbeiten</a:t>
            </a:r>
          </a:p>
          <a:p>
            <a:pPr lvl="1"/>
            <a:r>
              <a:rPr lang="de-DE"/>
              <a:t>Zweite Ebene</a:t>
            </a:r>
          </a:p>
        </p:txBody>
      </p:sp>
      <p:sp>
        <p:nvSpPr>
          <p:cNvPr id="11" name="Textplatzhalter 9">
            <a:extLst>
              <a:ext uri="{FF2B5EF4-FFF2-40B4-BE49-F238E27FC236}">
                <a16:creationId xmlns:a16="http://schemas.microsoft.com/office/drawing/2014/main" id="{4E0EFD5B-3B2A-5527-7184-B573D32FE38A}"/>
              </a:ext>
            </a:extLst>
          </p:cNvPr>
          <p:cNvSpPr>
            <a:spLocks noGrp="1"/>
          </p:cNvSpPr>
          <p:nvPr>
            <p:ph type="body" sz="quarter" idx="18"/>
          </p:nvPr>
        </p:nvSpPr>
        <p:spPr>
          <a:xfrm>
            <a:off x="7985727" y="1449388"/>
            <a:ext cx="3276000" cy="2232025"/>
          </a:xfrm>
          <a:solidFill>
            <a:schemeClr val="bg2"/>
          </a:solidFill>
        </p:spPr>
        <p:txBody>
          <a:bodyPr lIns="251999" tIns="251999" rIns="251999" bIns="251999" anchor="ctr"/>
          <a:lstStyle>
            <a:lvl1pPr marL="0" indent="0" algn="ctr">
              <a:buNone/>
              <a:defRPr/>
            </a:lvl1pPr>
            <a:lvl2pPr marL="0" indent="0" algn="ctr">
              <a:buNone/>
              <a:defRPr sz="1400"/>
            </a:lvl2pPr>
          </a:lstStyle>
          <a:p>
            <a:pPr lvl="0"/>
            <a:r>
              <a:rPr lang="de-DE"/>
              <a:t>Mastertextformat bearbeiten</a:t>
            </a:r>
          </a:p>
          <a:p>
            <a:pPr lvl="1"/>
            <a:r>
              <a:rPr lang="de-DE"/>
              <a:t>Zweite Ebene</a:t>
            </a:r>
          </a:p>
        </p:txBody>
      </p:sp>
      <p:sp>
        <p:nvSpPr>
          <p:cNvPr id="14" name="Fußzeilenplatzhalter 13">
            <a:extLst>
              <a:ext uri="{FF2B5EF4-FFF2-40B4-BE49-F238E27FC236}">
                <a16:creationId xmlns:a16="http://schemas.microsoft.com/office/drawing/2014/main" id="{C8E9AF21-55B2-E3AC-D5B1-1CC05AEF9EAD}"/>
              </a:ext>
            </a:extLst>
          </p:cNvPr>
          <p:cNvSpPr>
            <a:spLocks noGrp="1"/>
          </p:cNvSpPr>
          <p:nvPr>
            <p:ph type="ftr" sz="quarter" idx="19"/>
          </p:nvPr>
        </p:nvSpPr>
        <p:spPr/>
        <p:txBody>
          <a:bodyPr/>
          <a:lstStyle/>
          <a:p>
            <a:r>
              <a:rPr lang="en-US"/>
              <a:t>Fußzeile</a:t>
            </a:r>
            <a:endParaRPr lang="en-US" dirty="0"/>
          </a:p>
        </p:txBody>
      </p:sp>
      <p:sp>
        <p:nvSpPr>
          <p:cNvPr id="16" name="Foliennummernplatzhalter 15">
            <a:extLst>
              <a:ext uri="{FF2B5EF4-FFF2-40B4-BE49-F238E27FC236}">
                <a16:creationId xmlns:a16="http://schemas.microsoft.com/office/drawing/2014/main" id="{DCCB33A9-F5B5-915D-5A1D-E7D5F98B7645}"/>
              </a:ext>
            </a:extLst>
          </p:cNvPr>
          <p:cNvSpPr>
            <a:spLocks noGrp="1"/>
          </p:cNvSpPr>
          <p:nvPr>
            <p:ph type="sldNum" sz="quarter" idx="20"/>
          </p:nvPr>
        </p:nvSpPr>
        <p:spPr/>
        <p:txBody>
          <a:bodyPr/>
          <a:lstStyle/>
          <a:p>
            <a:fld id="{6E4BE475-F2B6-9445-BB0B-37250D206579}" type="slidenum">
              <a:rPr lang="en-US" smtClean="0"/>
              <a:pPr/>
              <a:t>‹Nr.›</a:t>
            </a:fld>
            <a:endParaRPr lang="en-US" dirty="0"/>
          </a:p>
        </p:txBody>
      </p:sp>
      <p:pic>
        <p:nvPicPr>
          <p:cNvPr id="6" name="Grafik 5">
            <a:extLst>
              <a:ext uri="{FF2B5EF4-FFF2-40B4-BE49-F238E27FC236}">
                <a16:creationId xmlns:a16="http://schemas.microsoft.com/office/drawing/2014/main" id="{3263DCCF-39DC-5CA6-ECCD-817D5A8CD6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15" name="Grafik 14">
            <a:extLst>
              <a:ext uri="{FF2B5EF4-FFF2-40B4-BE49-F238E27FC236}">
                <a16:creationId xmlns:a16="http://schemas.microsoft.com/office/drawing/2014/main" id="{16BB2CD8-CAF2-4511-B78C-4DF98962B012}"/>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45753987"/>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2319">
          <p15:clr>
            <a:srgbClr val="FBAE40"/>
          </p15:clr>
        </p15:guide>
        <p15:guide id="3" orient="horz" pos="2455">
          <p15:clr>
            <a:srgbClr val="FBAE40"/>
          </p15:clr>
        </p15:guide>
        <p15:guide id="4" orient="horz" pos="75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Zahlen und Fak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2892-3B68-6A02-55BC-D56C1DC0005F}"/>
              </a:ext>
            </a:extLst>
          </p:cNvPr>
          <p:cNvSpPr>
            <a:spLocks noGrp="1"/>
          </p:cNvSpPr>
          <p:nvPr>
            <p:ph type="title"/>
          </p:nvPr>
        </p:nvSpPr>
        <p:spPr>
          <a:xfrm>
            <a:off x="930275" y="482600"/>
            <a:ext cx="10331450" cy="714375"/>
          </a:xfrm>
        </p:spPr>
        <p:txBody>
          <a:bodyPr/>
          <a:lstStyle/>
          <a:p>
            <a:r>
              <a:rPr lang="de-DE"/>
              <a:t>Mastertitelformat bearbeiten</a:t>
            </a:r>
            <a:endParaRPr lang="en-US" dirty="0"/>
          </a:p>
        </p:txBody>
      </p:sp>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hasCustomPrompt="1"/>
          </p:nvPr>
        </p:nvSpPr>
        <p:spPr>
          <a:xfrm>
            <a:off x="930275" y="2937214"/>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3" name="Textplatzhalter 9">
            <a:extLst>
              <a:ext uri="{FF2B5EF4-FFF2-40B4-BE49-F238E27FC236}">
                <a16:creationId xmlns:a16="http://schemas.microsoft.com/office/drawing/2014/main" id="{3FBF0507-A569-4803-063F-16C9EDDC09AE}"/>
              </a:ext>
            </a:extLst>
          </p:cNvPr>
          <p:cNvSpPr>
            <a:spLocks noGrp="1"/>
          </p:cNvSpPr>
          <p:nvPr>
            <p:ph type="body" sz="quarter" idx="14" hasCustomPrompt="1"/>
          </p:nvPr>
        </p:nvSpPr>
        <p:spPr>
          <a:xfrm>
            <a:off x="3576092" y="2937214"/>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5" name="Textplatzhalter 9">
            <a:extLst>
              <a:ext uri="{FF2B5EF4-FFF2-40B4-BE49-F238E27FC236}">
                <a16:creationId xmlns:a16="http://schemas.microsoft.com/office/drawing/2014/main" id="{5DC4101C-BF35-08E3-3449-507EE8947721}"/>
              </a:ext>
            </a:extLst>
          </p:cNvPr>
          <p:cNvSpPr>
            <a:spLocks noGrp="1"/>
          </p:cNvSpPr>
          <p:nvPr>
            <p:ph type="body" sz="quarter" idx="15" hasCustomPrompt="1"/>
          </p:nvPr>
        </p:nvSpPr>
        <p:spPr>
          <a:xfrm>
            <a:off x="6221909" y="2937214"/>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6" name="Textplatzhalter 9">
            <a:extLst>
              <a:ext uri="{FF2B5EF4-FFF2-40B4-BE49-F238E27FC236}">
                <a16:creationId xmlns:a16="http://schemas.microsoft.com/office/drawing/2014/main" id="{72D670E9-A643-08F8-83AE-0EC046732B70}"/>
              </a:ext>
            </a:extLst>
          </p:cNvPr>
          <p:cNvSpPr>
            <a:spLocks noGrp="1"/>
          </p:cNvSpPr>
          <p:nvPr>
            <p:ph type="body" sz="quarter" idx="16" hasCustomPrompt="1"/>
          </p:nvPr>
        </p:nvSpPr>
        <p:spPr>
          <a:xfrm>
            <a:off x="8867725" y="2937214"/>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7" name="Textplatzhalter 9">
            <a:extLst>
              <a:ext uri="{FF2B5EF4-FFF2-40B4-BE49-F238E27FC236}">
                <a16:creationId xmlns:a16="http://schemas.microsoft.com/office/drawing/2014/main" id="{1CD39B88-C84C-EC9C-E6AA-1F4B80FC3077}"/>
              </a:ext>
            </a:extLst>
          </p:cNvPr>
          <p:cNvSpPr>
            <a:spLocks noGrp="1"/>
          </p:cNvSpPr>
          <p:nvPr>
            <p:ph type="body" sz="quarter" idx="17" hasCustomPrompt="1"/>
          </p:nvPr>
        </p:nvSpPr>
        <p:spPr>
          <a:xfrm>
            <a:off x="930275" y="4083276"/>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8" name="Textplatzhalter 9">
            <a:extLst>
              <a:ext uri="{FF2B5EF4-FFF2-40B4-BE49-F238E27FC236}">
                <a16:creationId xmlns:a16="http://schemas.microsoft.com/office/drawing/2014/main" id="{057FE850-AD41-C552-75BF-36F0AAAC284A}"/>
              </a:ext>
            </a:extLst>
          </p:cNvPr>
          <p:cNvSpPr>
            <a:spLocks noGrp="1"/>
          </p:cNvSpPr>
          <p:nvPr>
            <p:ph type="body" sz="quarter" idx="18" hasCustomPrompt="1"/>
          </p:nvPr>
        </p:nvSpPr>
        <p:spPr>
          <a:xfrm>
            <a:off x="3576092" y="4083276"/>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19" name="Textplatzhalter 9">
            <a:extLst>
              <a:ext uri="{FF2B5EF4-FFF2-40B4-BE49-F238E27FC236}">
                <a16:creationId xmlns:a16="http://schemas.microsoft.com/office/drawing/2014/main" id="{11923AC5-7187-6326-6115-FD3F6015D985}"/>
              </a:ext>
            </a:extLst>
          </p:cNvPr>
          <p:cNvSpPr>
            <a:spLocks noGrp="1"/>
          </p:cNvSpPr>
          <p:nvPr>
            <p:ph type="body" sz="quarter" idx="19" hasCustomPrompt="1"/>
          </p:nvPr>
        </p:nvSpPr>
        <p:spPr>
          <a:xfrm>
            <a:off x="6221909" y="4083276"/>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0" name="Textplatzhalter 9">
            <a:extLst>
              <a:ext uri="{FF2B5EF4-FFF2-40B4-BE49-F238E27FC236}">
                <a16:creationId xmlns:a16="http://schemas.microsoft.com/office/drawing/2014/main" id="{E99E2866-B435-0EF3-4DB8-60519E5C27C6}"/>
              </a:ext>
            </a:extLst>
          </p:cNvPr>
          <p:cNvSpPr>
            <a:spLocks noGrp="1"/>
          </p:cNvSpPr>
          <p:nvPr>
            <p:ph type="body" sz="quarter" idx="20" hasCustomPrompt="1"/>
          </p:nvPr>
        </p:nvSpPr>
        <p:spPr>
          <a:xfrm>
            <a:off x="8867725" y="4083276"/>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1" name="Textplatzhalter 9">
            <a:extLst>
              <a:ext uri="{FF2B5EF4-FFF2-40B4-BE49-F238E27FC236}">
                <a16:creationId xmlns:a16="http://schemas.microsoft.com/office/drawing/2014/main" id="{3F92E0B1-24EC-B122-15C9-23C758330447}"/>
              </a:ext>
            </a:extLst>
          </p:cNvPr>
          <p:cNvSpPr>
            <a:spLocks noGrp="1"/>
          </p:cNvSpPr>
          <p:nvPr>
            <p:ph type="body" sz="quarter" idx="21" hasCustomPrompt="1"/>
          </p:nvPr>
        </p:nvSpPr>
        <p:spPr>
          <a:xfrm>
            <a:off x="930275" y="5229338"/>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2" name="Textplatzhalter 9">
            <a:extLst>
              <a:ext uri="{FF2B5EF4-FFF2-40B4-BE49-F238E27FC236}">
                <a16:creationId xmlns:a16="http://schemas.microsoft.com/office/drawing/2014/main" id="{C400B377-6048-3FF8-CDD1-FA9B347CAE9F}"/>
              </a:ext>
            </a:extLst>
          </p:cNvPr>
          <p:cNvSpPr>
            <a:spLocks noGrp="1"/>
          </p:cNvSpPr>
          <p:nvPr>
            <p:ph type="body" sz="quarter" idx="22" hasCustomPrompt="1"/>
          </p:nvPr>
        </p:nvSpPr>
        <p:spPr>
          <a:xfrm>
            <a:off x="3576092" y="5229338"/>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3" name="Textplatzhalter 9">
            <a:extLst>
              <a:ext uri="{FF2B5EF4-FFF2-40B4-BE49-F238E27FC236}">
                <a16:creationId xmlns:a16="http://schemas.microsoft.com/office/drawing/2014/main" id="{73C5B842-9FFF-DF3E-8D54-73030D85AC91}"/>
              </a:ext>
            </a:extLst>
          </p:cNvPr>
          <p:cNvSpPr>
            <a:spLocks noGrp="1"/>
          </p:cNvSpPr>
          <p:nvPr>
            <p:ph type="body" sz="quarter" idx="23" hasCustomPrompt="1"/>
          </p:nvPr>
        </p:nvSpPr>
        <p:spPr>
          <a:xfrm>
            <a:off x="6221909" y="5229338"/>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24" name="Textplatzhalter 9">
            <a:extLst>
              <a:ext uri="{FF2B5EF4-FFF2-40B4-BE49-F238E27FC236}">
                <a16:creationId xmlns:a16="http://schemas.microsoft.com/office/drawing/2014/main" id="{7AF8D0F2-5673-BFD4-0E86-DDB14F3E6776}"/>
              </a:ext>
            </a:extLst>
          </p:cNvPr>
          <p:cNvSpPr>
            <a:spLocks noGrp="1"/>
          </p:cNvSpPr>
          <p:nvPr>
            <p:ph type="body" sz="quarter" idx="24" hasCustomPrompt="1"/>
          </p:nvPr>
        </p:nvSpPr>
        <p:spPr>
          <a:xfrm>
            <a:off x="8867725" y="5229338"/>
            <a:ext cx="2394000" cy="900000"/>
          </a:xfrm>
        </p:spPr>
        <p:txBody>
          <a:bodyPr/>
          <a:lstStyle>
            <a:lvl1pPr marL="0" indent="0" algn="ctr">
              <a:buNone/>
              <a:defRPr sz="3000"/>
            </a:lvl1pPr>
            <a:lvl2pPr marL="0" indent="0" algn="ctr">
              <a:buNone/>
              <a:defRPr sz="1400"/>
            </a:lvl2pPr>
          </a:lstStyle>
          <a:p>
            <a:pPr lvl="0"/>
            <a:r>
              <a:rPr lang="de-DE" dirty="0" err="1"/>
              <a:t>Num</a:t>
            </a:r>
            <a:endParaRPr lang="de-DE" dirty="0"/>
          </a:p>
          <a:p>
            <a:pPr lvl="1"/>
            <a:r>
              <a:rPr lang="de-DE" dirty="0"/>
              <a:t>Zweite Ebene</a:t>
            </a:r>
          </a:p>
        </p:txBody>
      </p:sp>
      <p:sp>
        <p:nvSpPr>
          <p:cNvPr id="9" name="Fußzeilenplatzhalter 8">
            <a:extLst>
              <a:ext uri="{FF2B5EF4-FFF2-40B4-BE49-F238E27FC236}">
                <a16:creationId xmlns:a16="http://schemas.microsoft.com/office/drawing/2014/main" id="{60B651AE-F7C9-7C35-D1C5-A49FC75CA67B}"/>
              </a:ext>
            </a:extLst>
          </p:cNvPr>
          <p:cNvSpPr>
            <a:spLocks noGrp="1"/>
          </p:cNvSpPr>
          <p:nvPr>
            <p:ph type="ftr" sz="quarter" idx="25"/>
          </p:nvPr>
        </p:nvSpPr>
        <p:spPr/>
        <p:txBody>
          <a:bodyPr/>
          <a:lstStyle/>
          <a:p>
            <a:r>
              <a:rPr lang="en-US"/>
              <a:t>Fußzeile</a:t>
            </a:r>
            <a:endParaRPr lang="en-US" dirty="0"/>
          </a:p>
        </p:txBody>
      </p:sp>
      <p:sp>
        <p:nvSpPr>
          <p:cNvPr id="11" name="Foliennummernplatzhalter 10">
            <a:extLst>
              <a:ext uri="{FF2B5EF4-FFF2-40B4-BE49-F238E27FC236}">
                <a16:creationId xmlns:a16="http://schemas.microsoft.com/office/drawing/2014/main" id="{FB125AA2-167A-CB61-8879-3CD3711FAA69}"/>
              </a:ext>
            </a:extLst>
          </p:cNvPr>
          <p:cNvSpPr>
            <a:spLocks noGrp="1"/>
          </p:cNvSpPr>
          <p:nvPr>
            <p:ph type="sldNum" sz="quarter" idx="26"/>
          </p:nvPr>
        </p:nvSpPr>
        <p:spPr/>
        <p:txBody>
          <a:bodyPr/>
          <a:lstStyle/>
          <a:p>
            <a:fld id="{6E4BE475-F2B6-9445-BB0B-37250D206579}" type="slidenum">
              <a:rPr lang="en-US" smtClean="0"/>
              <a:pPr/>
              <a:t>‹Nr.›</a:t>
            </a:fld>
            <a:endParaRPr lang="en-US" dirty="0"/>
          </a:p>
        </p:txBody>
      </p:sp>
      <p:pic>
        <p:nvPicPr>
          <p:cNvPr id="3" name="Grafik 2">
            <a:extLst>
              <a:ext uri="{FF2B5EF4-FFF2-40B4-BE49-F238E27FC236}">
                <a16:creationId xmlns:a16="http://schemas.microsoft.com/office/drawing/2014/main" id="{44D45A35-0C80-BC98-DE6C-F21BCF8EF8C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pic>
        <p:nvPicPr>
          <p:cNvPr id="26" name="Grafik 25">
            <a:extLst>
              <a:ext uri="{FF2B5EF4-FFF2-40B4-BE49-F238E27FC236}">
                <a16:creationId xmlns:a16="http://schemas.microsoft.com/office/drawing/2014/main" id="{A3260A80-7DE9-4F59-BFBB-8631D8E8AC53}"/>
              </a:ext>
            </a:extLst>
          </p:cNvPr>
          <p:cNvPicPr>
            <a:picLocks noChangeAspect="1"/>
          </p:cNvPicPr>
          <p:nvPr/>
        </p:nvPicPr>
        <p:blipFill>
          <a:blip r:embed="rId4"/>
          <a:stretch>
            <a:fillRect/>
          </a:stretch>
        </p:blipFill>
        <p:spPr>
          <a:xfrm>
            <a:off x="1145947" y="6405090"/>
            <a:ext cx="829829" cy="288000"/>
          </a:xfrm>
          <a:prstGeom prst="rect">
            <a:avLst/>
          </a:prstGeom>
        </p:spPr>
      </p:pic>
    </p:spTree>
    <p:extLst>
      <p:ext uri="{BB962C8B-B14F-4D97-AF65-F5344CB8AC3E}">
        <p14:creationId xmlns:p14="http://schemas.microsoft.com/office/powerpoint/2010/main" val="2111330150"/>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7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p:cSld name="Themenseite 1 ohne Hintergrund">
    <p:spTree>
      <p:nvGrpSpPr>
        <p:cNvPr id="1" name=""/>
        <p:cNvGrpSpPr/>
        <p:nvPr/>
      </p:nvGrpSpPr>
      <p:grpSpPr bwMode="auto">
        <a:xfrm>
          <a:off x="0" y="0"/>
          <a:ext cx="0" cy="0"/>
          <a:chOff x="0" y="0"/>
          <a:chExt cx="0" cy="0"/>
        </a:xfrm>
      </p:grpSpPr>
      <p:sp>
        <p:nvSpPr>
          <p:cNvPr id="9" name="Rechteck 8"/>
          <p:cNvSpPr/>
          <p:nvPr/>
        </p:nvSpPr>
        <p:spPr bwMode="auto">
          <a:xfrm flipH="1">
            <a:off x="11547103" y="1052736"/>
            <a:ext cx="78440" cy="82559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1" name="Textfeld 10"/>
          <p:cNvSpPr txBox="1"/>
          <p:nvPr/>
        </p:nvSpPr>
        <p:spPr bwMode="auto">
          <a:xfrm>
            <a:off x="11249465" y="6234392"/>
            <a:ext cx="673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fld id="{802006FE-6571-4354-8775-F8708372C227}" type="slidenum">
              <a:rPr lang="de-DE" sz="1800"/>
              <a:t>‹Nr.›</a:t>
            </a:fld>
            <a:endParaRPr lang="de-DE" sz="1800">
              <a:cs typeface="Calibri"/>
            </a:endParaRPr>
          </a:p>
        </p:txBody>
      </p:sp>
      <p:sp>
        <p:nvSpPr>
          <p:cNvPr id="12" name="Rechteck 11"/>
          <p:cNvSpPr/>
          <p:nvPr/>
        </p:nvSpPr>
        <p:spPr bwMode="auto">
          <a:xfrm flipH="1">
            <a:off x="11547103" y="4151219"/>
            <a:ext cx="78440" cy="201705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8" name="Textplatzhalter 27"/>
          <p:cNvSpPr>
            <a:spLocks noGrp="1"/>
          </p:cNvSpPr>
          <p:nvPr>
            <p:ph type="body" sz="quarter" idx="10" hasCustomPrompt="1"/>
          </p:nvPr>
        </p:nvSpPr>
        <p:spPr bwMode="auto">
          <a:xfrm>
            <a:off x="416945" y="1963622"/>
            <a:ext cx="6582063" cy="479425"/>
          </a:xfrm>
          <a:prstGeom prst="rect">
            <a:avLst/>
          </a:prstGeom>
        </p:spPr>
        <p:txBody>
          <a:bodyPr>
            <a:noAutofit/>
          </a:bodyPr>
          <a:lstStyle>
            <a:lvl1pPr marL="0" indent="0">
              <a:buNone/>
              <a:defRPr sz="4400" cap="all">
                <a:solidFill>
                  <a:srgbClr val="5B6770"/>
                </a:solidFill>
                <a:latin typeface="+mj-lt"/>
              </a:defRPr>
            </a:lvl1pPr>
          </a:lstStyle>
          <a:p>
            <a:pPr lvl="0">
              <a:defRPr/>
            </a:pPr>
            <a:r>
              <a:rPr lang="de-DE"/>
              <a:t>Titel Thema</a:t>
            </a:r>
            <a:endParaRPr/>
          </a:p>
        </p:txBody>
      </p:sp>
      <p:sp>
        <p:nvSpPr>
          <p:cNvPr id="29" name="Textplatzhalter 27"/>
          <p:cNvSpPr>
            <a:spLocks noGrp="1"/>
          </p:cNvSpPr>
          <p:nvPr>
            <p:ph type="body" sz="quarter" idx="11" hasCustomPrompt="1"/>
          </p:nvPr>
        </p:nvSpPr>
        <p:spPr bwMode="auto">
          <a:xfrm>
            <a:off x="416945" y="2524387"/>
            <a:ext cx="6582063" cy="347423"/>
          </a:xfrm>
          <a:prstGeom prst="rect">
            <a:avLst/>
          </a:prstGeom>
        </p:spPr>
        <p:txBody>
          <a:bodyPr>
            <a:noAutofit/>
          </a:bodyPr>
          <a:lstStyle>
            <a:lvl1pPr marL="0" indent="0">
              <a:buNone/>
              <a:defRPr sz="2400" cap="none">
                <a:solidFill>
                  <a:schemeClr val="tx1"/>
                </a:solidFill>
                <a:latin typeface="+mn-lt"/>
              </a:defRPr>
            </a:lvl1pPr>
          </a:lstStyle>
          <a:p>
            <a:pPr lvl="0">
              <a:defRPr/>
            </a:pPr>
            <a:r>
              <a:rPr lang="de-DE"/>
              <a:t>Untertitel</a:t>
            </a:r>
            <a:endParaRPr/>
          </a:p>
        </p:txBody>
      </p:sp>
      <p:sp>
        <p:nvSpPr>
          <p:cNvPr id="31" name="Textplatzhalter 30"/>
          <p:cNvSpPr>
            <a:spLocks noGrp="1"/>
          </p:cNvSpPr>
          <p:nvPr>
            <p:ph type="body" sz="quarter" idx="12" hasCustomPrompt="1"/>
          </p:nvPr>
        </p:nvSpPr>
        <p:spPr bwMode="auto">
          <a:xfrm>
            <a:off x="417515" y="3025774"/>
            <a:ext cx="10093325" cy="2427666"/>
          </a:xfrm>
          <a:prstGeom prst="rect">
            <a:avLst/>
          </a:prstGeom>
        </p:spPr>
        <p:txBody>
          <a:bodyPr>
            <a:noAutofit/>
          </a:bodyPr>
          <a:lstStyle>
            <a:lvl1pPr marL="0" indent="0">
              <a:buNone/>
              <a:defRPr sz="2000"/>
            </a:lvl1pPr>
          </a:lstStyle>
          <a:p>
            <a:pPr lvl="0">
              <a:defRPr/>
            </a:pPr>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a:t>
            </a:r>
            <a:endParaRPr/>
          </a:p>
        </p:txBody>
      </p:sp>
      <p:sp>
        <p:nvSpPr>
          <p:cNvPr id="35" name="Textplatzhalter 27"/>
          <p:cNvSpPr>
            <a:spLocks noGrp="1"/>
          </p:cNvSpPr>
          <p:nvPr>
            <p:ph type="body" sz="quarter" idx="13" hasCustomPrompt="1"/>
          </p:nvPr>
        </p:nvSpPr>
        <p:spPr bwMode="auto">
          <a:xfrm rot="16199999">
            <a:off x="10463372" y="2849064"/>
            <a:ext cx="2121273" cy="350380"/>
          </a:xfrm>
          <a:prstGeom prst="rect">
            <a:avLst/>
          </a:prstGeom>
        </p:spPr>
        <p:txBody>
          <a:bodyPr>
            <a:noAutofit/>
          </a:bodyPr>
          <a:lstStyle>
            <a:lvl1pPr marL="0" indent="0" algn="ctr">
              <a:buNone/>
              <a:defRPr sz="2000" cap="none">
                <a:solidFill>
                  <a:schemeClr val="tx1"/>
                </a:solidFill>
                <a:latin typeface="+mn-lt"/>
              </a:defRPr>
            </a:lvl1pPr>
          </a:lstStyle>
          <a:p>
            <a:pPr lvl="0">
              <a:defRPr/>
            </a:pPr>
            <a:r>
              <a:rPr lang="de-DE"/>
              <a:t>Text hinzufügen</a:t>
            </a:r>
            <a:endParaRPr/>
          </a:p>
        </p:txBody>
      </p:sp>
    </p:spTree>
    <p:extLst>
      <p:ext uri="{BB962C8B-B14F-4D97-AF65-F5344CB8AC3E}">
        <p14:creationId xmlns:p14="http://schemas.microsoft.com/office/powerpoint/2010/main" val="19840881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Ende">
    <p:bg>
      <p:bgPr>
        <a:gradFill flip="none" rotWithShape="1">
          <a:gsLst>
            <a:gs pos="0">
              <a:schemeClr val="accent3">
                <a:lumMod val="50000"/>
              </a:schemeClr>
            </a:gs>
            <a:gs pos="100000">
              <a:schemeClr val="accent3"/>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1666875" y="1989138"/>
            <a:ext cx="4302124" cy="2946262"/>
          </a:xfrm>
        </p:spPr>
        <p:txBody>
          <a:bodyPr lIns="0" tIns="0" rIns="0" bIns="0" anchor="b" anchorCtr="0">
            <a:norm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2663110" y="4935400"/>
            <a:ext cx="3305889" cy="936000"/>
          </a:xfrm>
          <a:prstGeom prst="rect">
            <a:avLst/>
          </a:prstGeom>
        </p:spPr>
        <p:txBody>
          <a:bodyPr lIns="0" tIns="0" rIns="0" bIns="0" anchor="b">
            <a:noAutofit/>
          </a:bodyPr>
          <a:lstStyle>
            <a:lvl1pPr marL="0" indent="0" algn="l">
              <a:spcBef>
                <a:spcPts val="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grpSp>
        <p:nvGrpSpPr>
          <p:cNvPr id="2" name="Gruppieren 1">
            <a:extLst>
              <a:ext uri="{FF2B5EF4-FFF2-40B4-BE49-F238E27FC236}">
                <a16:creationId xmlns:a16="http://schemas.microsoft.com/office/drawing/2014/main" id="{00C854AE-E733-CE88-DB0F-F07CA9DFB804}"/>
              </a:ext>
            </a:extLst>
          </p:cNvPr>
          <p:cNvGrpSpPr>
            <a:grpSpLocks noChangeAspect="1"/>
          </p:cNvGrpSpPr>
          <p:nvPr/>
        </p:nvGrpSpPr>
        <p:grpSpPr>
          <a:xfrm>
            <a:off x="6223000" y="484125"/>
            <a:ext cx="5040000" cy="5889751"/>
            <a:chOff x="6218549" y="33252"/>
            <a:chExt cx="4983738" cy="5824003"/>
          </a:xfrm>
          <a:noFill/>
        </p:grpSpPr>
        <p:sp>
          <p:nvSpPr>
            <p:cNvPr id="3" name="Freihandform 2">
              <a:extLst>
                <a:ext uri="{FF2B5EF4-FFF2-40B4-BE49-F238E27FC236}">
                  <a16:creationId xmlns:a16="http://schemas.microsoft.com/office/drawing/2014/main" id="{46D7D615-467C-A534-0409-8EAD450F67EA}"/>
                </a:ext>
              </a:extLst>
            </p:cNvPr>
            <p:cNvSpPr/>
            <p:nvPr/>
          </p:nvSpPr>
          <p:spPr>
            <a:xfrm>
              <a:off x="6218549" y="1520430"/>
              <a:ext cx="1495590" cy="4336825"/>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pFill/>
            <a:ln w="25400" cap="flat">
              <a:solidFill>
                <a:schemeClr val="bg1"/>
              </a:solidFill>
              <a:prstDash val="solid"/>
              <a:miter/>
            </a:ln>
          </p:spPr>
          <p:txBody>
            <a:bodyPr rtlCol="0" anchor="ctr"/>
            <a:lstStyle/>
            <a:p>
              <a:endParaRPr lang="de-DE" dirty="0"/>
            </a:p>
          </p:txBody>
        </p:sp>
        <p:sp>
          <p:nvSpPr>
            <p:cNvPr id="10" name="Freihandform 9">
              <a:extLst>
                <a:ext uri="{FF2B5EF4-FFF2-40B4-BE49-F238E27FC236}">
                  <a16:creationId xmlns:a16="http://schemas.microsoft.com/office/drawing/2014/main" id="{5799CEDA-C805-C9A6-5D4E-75950E6D48F3}"/>
                </a:ext>
              </a:extLst>
            </p:cNvPr>
            <p:cNvSpPr/>
            <p:nvPr/>
          </p:nvSpPr>
          <p:spPr>
            <a:xfrm>
              <a:off x="7962623" y="1520430"/>
              <a:ext cx="1495590" cy="4336825"/>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pFill/>
            <a:ln w="25400" cap="flat">
              <a:solidFill>
                <a:schemeClr val="bg1"/>
              </a:solidFill>
              <a:prstDash val="solid"/>
              <a:miter/>
            </a:ln>
          </p:spPr>
          <p:txBody>
            <a:bodyPr rtlCol="0" anchor="ctr"/>
            <a:lstStyle/>
            <a:p>
              <a:endParaRPr lang="de-DE"/>
            </a:p>
          </p:txBody>
        </p:sp>
        <p:sp>
          <p:nvSpPr>
            <p:cNvPr id="11" name="Freihandform 10">
              <a:extLst>
                <a:ext uri="{FF2B5EF4-FFF2-40B4-BE49-F238E27FC236}">
                  <a16:creationId xmlns:a16="http://schemas.microsoft.com/office/drawing/2014/main" id="{94F8685D-46C3-E194-3A9B-644EDD44A091}"/>
                </a:ext>
              </a:extLst>
            </p:cNvPr>
            <p:cNvSpPr/>
            <p:nvPr/>
          </p:nvSpPr>
          <p:spPr>
            <a:xfrm>
              <a:off x="9706697" y="33252"/>
              <a:ext cx="1495590" cy="5822837"/>
            </a:xfrm>
            <a:custGeom>
              <a:avLst/>
              <a:gdLst>
                <a:gd name="connsiteX0" fmla="*/ 0 w 1495590"/>
                <a:gd name="connsiteY0" fmla="*/ 1487178 h 5822837"/>
                <a:gd name="connsiteX1" fmla="*/ 0 w 1495590"/>
                <a:gd name="connsiteY1" fmla="*/ 5822838 h 5822837"/>
                <a:gd name="connsiteX2" fmla="*/ 1495591 w 1495590"/>
                <a:gd name="connsiteY2" fmla="*/ 4335660 h 5822837"/>
                <a:gd name="connsiteX3" fmla="*/ 1495591 w 1495590"/>
                <a:gd name="connsiteY3" fmla="*/ 0 h 5822837"/>
                <a:gd name="connsiteX4" fmla="*/ 0 w 1495590"/>
                <a:gd name="connsiteY4" fmla="*/ 1487178 h 582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5822837">
                  <a:moveTo>
                    <a:pt x="0" y="1487178"/>
                  </a:moveTo>
                  <a:lnTo>
                    <a:pt x="0" y="5822838"/>
                  </a:lnTo>
                  <a:cubicBezTo>
                    <a:pt x="825153" y="5822838"/>
                    <a:pt x="1495591" y="5157338"/>
                    <a:pt x="1495591" y="4335660"/>
                  </a:cubicBezTo>
                  <a:lnTo>
                    <a:pt x="1495591" y="0"/>
                  </a:lnTo>
                  <a:cubicBezTo>
                    <a:pt x="670437" y="0"/>
                    <a:pt x="0" y="665501"/>
                    <a:pt x="0" y="1487178"/>
                  </a:cubicBezTo>
                  <a:close/>
                </a:path>
              </a:pathLst>
            </a:custGeom>
            <a:grpFill/>
            <a:ln w="25400" cap="flat">
              <a:solidFill>
                <a:schemeClr val="bg1"/>
              </a:solidFill>
              <a:prstDash val="solid"/>
              <a:miter/>
            </a:ln>
          </p:spPr>
          <p:txBody>
            <a:bodyPr rtlCol="0" anchor="ctr"/>
            <a:lstStyle/>
            <a:p>
              <a:endParaRPr lang="de-DE"/>
            </a:p>
          </p:txBody>
        </p:sp>
      </p:grpSp>
      <p:pic>
        <p:nvPicPr>
          <p:cNvPr id="12" name="Grafik 11">
            <a:extLst>
              <a:ext uri="{FF2B5EF4-FFF2-40B4-BE49-F238E27FC236}">
                <a16:creationId xmlns:a16="http://schemas.microsoft.com/office/drawing/2014/main" id="{1CC5D698-6A2B-8115-41BE-F5AD3DA7D9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92283" y="6025101"/>
            <a:ext cx="432000" cy="432000"/>
          </a:xfrm>
          <a:prstGeom prst="rect">
            <a:avLst/>
          </a:prstGeom>
        </p:spPr>
      </p:pic>
      <p:pic>
        <p:nvPicPr>
          <p:cNvPr id="14" name="Grafik 13">
            <a:extLst>
              <a:ext uri="{FF2B5EF4-FFF2-40B4-BE49-F238E27FC236}">
                <a16:creationId xmlns:a16="http://schemas.microsoft.com/office/drawing/2014/main" id="{90635DBA-EC30-10C8-19F8-F6916E4890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88251" y="6025101"/>
            <a:ext cx="432000" cy="432000"/>
          </a:xfrm>
          <a:prstGeom prst="rect">
            <a:avLst/>
          </a:prstGeom>
        </p:spPr>
      </p:pic>
      <p:pic>
        <p:nvPicPr>
          <p:cNvPr id="16" name="Grafik 15">
            <a:extLst>
              <a:ext uri="{FF2B5EF4-FFF2-40B4-BE49-F238E27FC236}">
                <a16:creationId xmlns:a16="http://schemas.microsoft.com/office/drawing/2014/main" id="{9D0B7082-BC5B-8C3D-130E-4D1983CDA3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2331" y="6025101"/>
            <a:ext cx="432000" cy="432000"/>
          </a:xfrm>
          <a:prstGeom prst="rect">
            <a:avLst/>
          </a:prstGeom>
        </p:spPr>
      </p:pic>
      <p:pic>
        <p:nvPicPr>
          <p:cNvPr id="9" name="Grafik 8">
            <a:extLst>
              <a:ext uri="{FF2B5EF4-FFF2-40B4-BE49-F238E27FC236}">
                <a16:creationId xmlns:a16="http://schemas.microsoft.com/office/drawing/2014/main" id="{CF391772-E424-4B90-36A5-E54DA325EF0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75633" y="496887"/>
            <a:ext cx="3383996" cy="869499"/>
          </a:xfrm>
          <a:prstGeom prst="rect">
            <a:avLst/>
          </a:prstGeom>
        </p:spPr>
      </p:pic>
      <p:pic>
        <p:nvPicPr>
          <p:cNvPr id="7" name="Grafik 6">
            <a:extLst>
              <a:ext uri="{FF2B5EF4-FFF2-40B4-BE49-F238E27FC236}">
                <a16:creationId xmlns:a16="http://schemas.microsoft.com/office/drawing/2014/main" id="{A1AC87B2-A831-5BEC-3181-15287EF5EB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60888" y="5643230"/>
            <a:ext cx="739283" cy="739283"/>
          </a:xfrm>
          <a:prstGeom prst="rect">
            <a:avLst/>
          </a:prstGeom>
        </p:spPr>
      </p:pic>
    </p:spTree>
    <p:extLst>
      <p:ext uri="{BB962C8B-B14F-4D97-AF65-F5344CB8AC3E}">
        <p14:creationId xmlns:p14="http://schemas.microsoft.com/office/powerpoint/2010/main" val="1208577631"/>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elfolie Allgeme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82EB8873-F4FD-7F95-2153-FB2CC490DFE8}"/>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11263001 w 12192000"/>
              <a:gd name="connsiteY5" fmla="*/ 484125 h 6858000"/>
              <a:gd name="connsiteX6" fmla="*/ 9750526 w 12192000"/>
              <a:gd name="connsiteY6" fmla="*/ 1988092 h 6858000"/>
              <a:gd name="connsiteX7" fmla="*/ 9750526 w 12192000"/>
              <a:gd name="connsiteY7" fmla="*/ 6372698 h 6858000"/>
              <a:gd name="connsiteX8" fmla="*/ 11263001 w 12192000"/>
              <a:gd name="connsiteY8" fmla="*/ 4868731 h 6858000"/>
              <a:gd name="connsiteX9" fmla="*/ 11263001 w 12192000"/>
              <a:gd name="connsiteY9" fmla="*/ 484125 h 6858000"/>
              <a:gd name="connsiteX10" fmla="*/ 7986763 w 12192000"/>
              <a:gd name="connsiteY10" fmla="*/ 1988092 h 6858000"/>
              <a:gd name="connsiteX11" fmla="*/ 7986763 w 12192000"/>
              <a:gd name="connsiteY11" fmla="*/ 4869909 h 6858000"/>
              <a:gd name="connsiteX12" fmla="*/ 9499238 w 12192000"/>
              <a:gd name="connsiteY12" fmla="*/ 6373877 h 6858000"/>
              <a:gd name="connsiteX13" fmla="*/ 9499238 w 12192000"/>
              <a:gd name="connsiteY13" fmla="*/ 1988092 h 6858000"/>
              <a:gd name="connsiteX14" fmla="*/ 7986763 w 12192000"/>
              <a:gd name="connsiteY14" fmla="*/ 19880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0" y="0"/>
                </a:moveTo>
                <a:lnTo>
                  <a:pt x="12192000" y="0"/>
                </a:lnTo>
                <a:lnTo>
                  <a:pt x="12192000" y="6858000"/>
                </a:lnTo>
                <a:lnTo>
                  <a:pt x="0" y="6858000"/>
                </a:lnTo>
                <a:lnTo>
                  <a:pt x="0" y="0"/>
                </a:lnTo>
                <a:close/>
                <a:moveTo>
                  <a:pt x="11263001" y="484125"/>
                </a:moveTo>
                <a:cubicBezTo>
                  <a:pt x="10428532" y="484125"/>
                  <a:pt x="9750526" y="1157139"/>
                  <a:pt x="9750526" y="1988092"/>
                </a:cubicBezTo>
                <a:lnTo>
                  <a:pt x="9750526" y="6372698"/>
                </a:lnTo>
                <a:cubicBezTo>
                  <a:pt x="10584994" y="6372698"/>
                  <a:pt x="11263001" y="5699685"/>
                  <a:pt x="11263001" y="4868731"/>
                </a:cubicBezTo>
                <a:lnTo>
                  <a:pt x="11263001" y="484125"/>
                </a:lnTo>
                <a:close/>
                <a:moveTo>
                  <a:pt x="7986763" y="1988092"/>
                </a:moveTo>
                <a:lnTo>
                  <a:pt x="7986763" y="4869909"/>
                </a:lnTo>
                <a:cubicBezTo>
                  <a:pt x="7986763" y="5699685"/>
                  <a:pt x="8663583" y="6373877"/>
                  <a:pt x="9499238" y="6373877"/>
                </a:cubicBezTo>
                <a:lnTo>
                  <a:pt x="9499238" y="1988092"/>
                </a:lnTo>
                <a:lnTo>
                  <a:pt x="7986763" y="1988092"/>
                </a:lnTo>
                <a:close/>
              </a:path>
            </a:pathLst>
          </a:custGeom>
          <a:gradFill>
            <a:gsLst>
              <a:gs pos="0">
                <a:schemeClr val="accent1">
                  <a:lumMod val="50000"/>
                </a:schemeClr>
              </a:gs>
              <a:gs pos="100000">
                <a:schemeClr val="accent1"/>
              </a:gs>
            </a:gsLst>
            <a:lin ang="18900000" scaled="1"/>
          </a:gradFill>
          <a:ln w="0" cap="flat">
            <a:noFill/>
            <a:prstDash val="solid"/>
            <a:miter/>
          </a:ln>
        </p:spPr>
        <p:txBody>
          <a:bodyPr wrap="square" rtlCol="0" anchor="ctr">
            <a:noAutofit/>
          </a:bodyPr>
          <a:lstStyle/>
          <a:p>
            <a:endParaRPr lang="de-DE" dirty="0"/>
          </a:p>
        </p:txBody>
      </p:sp>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1666875" y="1988092"/>
            <a:ext cx="4302124" cy="2947308"/>
          </a:xfrm>
        </p:spPr>
        <p:txBody>
          <a:bodyPr lIns="0" tIns="0" rIns="0" bIns="0" anchor="b" anchorCtr="0">
            <a:norm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1666874" y="4935400"/>
            <a:ext cx="4302125" cy="1193938"/>
          </a:xfrm>
          <a:prstGeom prst="rect">
            <a:avLst/>
          </a:prstGeom>
        </p:spPr>
        <p:txBody>
          <a:bodyPr lIns="0" tIns="0" rIns="0" bIns="0" anchor="b">
            <a:noAutofit/>
          </a:bodyPr>
          <a:lstStyle>
            <a:lvl1pPr marL="0" indent="0" algn="l">
              <a:spcBef>
                <a:spcPts val="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 name="Freihandform 1">
            <a:extLst>
              <a:ext uri="{FF2B5EF4-FFF2-40B4-BE49-F238E27FC236}">
                <a16:creationId xmlns:a16="http://schemas.microsoft.com/office/drawing/2014/main" id="{BCA64A60-A16D-8222-8CEB-4340514D35DF}"/>
              </a:ext>
            </a:extLst>
          </p:cNvPr>
          <p:cNvSpPr/>
          <p:nvPr/>
        </p:nvSpPr>
        <p:spPr>
          <a:xfrm>
            <a:off x="6223000" y="1988092"/>
            <a:ext cx="1512474" cy="4385784"/>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adFill>
            <a:gsLst>
              <a:gs pos="0">
                <a:schemeClr val="accent2"/>
              </a:gs>
              <a:gs pos="100000">
                <a:schemeClr val="accent2">
                  <a:alpha val="15000"/>
                </a:schemeClr>
              </a:gs>
            </a:gsLst>
            <a:lin ang="5400000" scaled="1"/>
          </a:gradFill>
          <a:ln w="0" cap="flat">
            <a:noFill/>
            <a:prstDash val="solid"/>
            <a:miter/>
          </a:ln>
        </p:spPr>
        <p:txBody>
          <a:bodyPr rtlCol="0" anchor="ctr"/>
          <a:lstStyle/>
          <a:p>
            <a:endParaRPr lang="de-DE" dirty="0"/>
          </a:p>
        </p:txBody>
      </p:sp>
      <p:sp>
        <p:nvSpPr>
          <p:cNvPr id="12" name="Textfeld 11">
            <a:extLst>
              <a:ext uri="{FF2B5EF4-FFF2-40B4-BE49-F238E27FC236}">
                <a16:creationId xmlns:a16="http://schemas.microsoft.com/office/drawing/2014/main" id="{B4BF65C2-DAD4-1EF7-62BA-E844750655F6}"/>
              </a:ext>
            </a:extLst>
          </p:cNvPr>
          <p:cNvSpPr txBox="1"/>
          <p:nvPr/>
        </p:nvSpPr>
        <p:spPr>
          <a:xfrm>
            <a:off x="12484100" y="0"/>
            <a:ext cx="2959100" cy="3657600"/>
          </a:xfrm>
          <a:prstGeom prst="rect">
            <a:avLst/>
          </a:prstGeom>
          <a:solidFill>
            <a:schemeClr val="bg1"/>
          </a:solidFill>
          <a:effectLst>
            <a:outerShdw blurRad="190500" dist="63500" dir="2700000" algn="tl" rotWithShape="0">
              <a:prstClr val="black">
                <a:alpha val="20000"/>
              </a:prstClr>
            </a:outerShdw>
          </a:effectLst>
        </p:spPr>
        <p:txBody>
          <a:bodyPr wrap="square" lIns="180000" tIns="180000" rIns="180000" bIns="0" rtlCol="0">
            <a:noAutofit/>
          </a:bodyPr>
          <a:lstStyle/>
          <a:p>
            <a:pPr marL="0" indent="0" algn="l">
              <a:buFont typeface="Arial" panose="020B0604020202020204" pitchFamily="34" charset="0"/>
              <a:buNone/>
            </a:pPr>
            <a:r>
              <a:rPr lang="en-US" sz="1200" dirty="0" err="1">
                <a:latin typeface="+mj-lt"/>
              </a:rPr>
              <a:t>Hintergrundbild</a:t>
            </a:r>
            <a:r>
              <a:rPr lang="en-US" sz="1200" dirty="0">
                <a:latin typeface="+mj-lt"/>
              </a:rPr>
              <a:t> </a:t>
            </a:r>
            <a:r>
              <a:rPr lang="en-US" sz="1200" dirty="0" err="1">
                <a:latin typeface="+mj-lt"/>
              </a:rPr>
              <a:t>tauschen</a:t>
            </a:r>
            <a:endParaRPr lang="en-US" sz="1200" dirty="0">
              <a:latin typeface="+mj-lt"/>
            </a:endParaRPr>
          </a:p>
          <a:p>
            <a:pPr marL="171450" indent="-171450" algn="l">
              <a:buFont typeface="Arial" panose="020B0604020202020204" pitchFamily="34" charset="0"/>
              <a:buChar char="•"/>
            </a:pPr>
            <a:r>
              <a:rPr lang="en-US" sz="1200" dirty="0" err="1"/>
              <a:t>Hintergrund</a:t>
            </a:r>
            <a:r>
              <a:rPr lang="en-US" sz="1200" dirty="0"/>
              <a:t> </a:t>
            </a:r>
            <a:r>
              <a:rPr lang="en-US" sz="1200" dirty="0" err="1"/>
              <a:t>formatieren</a:t>
            </a:r>
            <a:endParaRPr lang="en-US" sz="1200" dirty="0"/>
          </a:p>
          <a:p>
            <a:pPr marL="171450" indent="-171450" algn="l">
              <a:buFont typeface="Arial" panose="020B0604020202020204" pitchFamily="34" charset="0"/>
              <a:buChar char="•"/>
            </a:pPr>
            <a:r>
              <a:rPr lang="en-US" sz="1200" dirty="0"/>
              <a:t>Bild- </a:t>
            </a:r>
            <a:r>
              <a:rPr lang="en-US" sz="1200" dirty="0" err="1"/>
              <a:t>oder</a:t>
            </a:r>
            <a:r>
              <a:rPr lang="en-US" sz="1200" dirty="0"/>
              <a:t> </a:t>
            </a:r>
            <a:r>
              <a:rPr lang="en-US" sz="1200" dirty="0" err="1"/>
              <a:t>Texturfüllung</a:t>
            </a:r>
            <a:endParaRPr lang="en-US" sz="1200" dirty="0"/>
          </a:p>
          <a:p>
            <a:pPr marL="171450" indent="-171450" algn="l">
              <a:buFont typeface="Arial" panose="020B0604020202020204" pitchFamily="34" charset="0"/>
              <a:buChar char="•"/>
            </a:pPr>
            <a:r>
              <a:rPr lang="en-US" sz="1200" dirty="0"/>
              <a:t>Nur </a:t>
            </a:r>
            <a:r>
              <a:rPr lang="en-US" sz="1200" dirty="0" err="1"/>
              <a:t>querformatige</a:t>
            </a:r>
            <a:r>
              <a:rPr lang="en-US" sz="1200" dirty="0"/>
              <a:t> </a:t>
            </a:r>
            <a:r>
              <a:rPr lang="en-US" sz="1200" dirty="0" err="1"/>
              <a:t>Bilder</a:t>
            </a:r>
            <a:r>
              <a:rPr lang="en-US" sz="1200" dirty="0"/>
              <a:t> </a:t>
            </a:r>
            <a:r>
              <a:rPr lang="en-US" sz="1200" dirty="0" err="1"/>
              <a:t>verwenden</a:t>
            </a:r>
            <a:endParaRPr lang="en-US" sz="1200" dirty="0"/>
          </a:p>
          <a:p>
            <a:pPr marL="171450" indent="-171450" algn="l">
              <a:buFont typeface="Arial" panose="020B0604020202020204" pitchFamily="34" charset="0"/>
              <a:buChar char="•"/>
            </a:pPr>
            <a:r>
              <a:rPr lang="en-US" sz="1200" dirty="0" err="1"/>
              <a:t>Keine</a:t>
            </a:r>
            <a:r>
              <a:rPr lang="en-US" sz="1200" dirty="0"/>
              <a:t> </a:t>
            </a:r>
            <a:r>
              <a:rPr lang="en-US" sz="1200" dirty="0" err="1"/>
              <a:t>Gesichter</a:t>
            </a:r>
            <a:r>
              <a:rPr lang="en-US" sz="1200" dirty="0"/>
              <a:t> </a:t>
            </a:r>
            <a:r>
              <a:rPr lang="en-US" sz="1200" dirty="0" err="1"/>
              <a:t>durchschneiden</a:t>
            </a:r>
            <a:endParaRPr lang="en-US" sz="1200" dirty="0"/>
          </a:p>
          <a:p>
            <a:pPr marL="171450" indent="-171450" algn="l">
              <a:buFont typeface="Arial" panose="020B0604020202020204" pitchFamily="34" charset="0"/>
              <a:buChar char="•"/>
            </a:pPr>
            <a:r>
              <a:rPr lang="en-US" sz="1200" dirty="0" err="1"/>
              <a:t>Mit</a:t>
            </a:r>
            <a:r>
              <a:rPr lang="en-US" sz="1200" dirty="0"/>
              <a:t> Offset links und </a:t>
            </a:r>
            <a:r>
              <a:rPr lang="en-US" sz="1200" dirty="0" err="1"/>
              <a:t>rechts</a:t>
            </a:r>
            <a:r>
              <a:rPr lang="en-US" sz="1200" dirty="0"/>
              <a:t> das Bild </a:t>
            </a:r>
            <a:r>
              <a:rPr lang="en-US" sz="1200" dirty="0" err="1"/>
              <a:t>positionieren</a:t>
            </a:r>
            <a:r>
              <a:rPr lang="en-US" sz="1200" dirty="0"/>
              <a:t>, </a:t>
            </a:r>
            <a:r>
              <a:rPr lang="en-US" sz="1200" dirty="0" err="1"/>
              <a:t>darauf</a:t>
            </a:r>
            <a:r>
              <a:rPr lang="en-US" sz="1200" dirty="0"/>
              <a:t> </a:t>
            </a:r>
            <a:r>
              <a:rPr lang="en-US" sz="1200" dirty="0" err="1"/>
              <a:t>achten</a:t>
            </a:r>
            <a:r>
              <a:rPr lang="en-US" sz="1200" dirty="0"/>
              <a:t> </a:t>
            </a:r>
            <a:r>
              <a:rPr lang="en-US" sz="1200" dirty="0" err="1"/>
              <a:t>dass</a:t>
            </a:r>
            <a:r>
              <a:rPr lang="en-US" sz="1200" dirty="0"/>
              <a:t> die </a:t>
            </a:r>
            <a:r>
              <a:rPr lang="en-US" sz="1200" dirty="0" err="1"/>
              <a:t>Werte</a:t>
            </a:r>
            <a:r>
              <a:rPr lang="en-US" sz="1200" dirty="0"/>
              <a:t> </a:t>
            </a:r>
            <a:r>
              <a:rPr lang="en-US" sz="1200" dirty="0" err="1"/>
              <a:t>positiv</a:t>
            </a:r>
            <a:r>
              <a:rPr lang="en-US" sz="1200" dirty="0"/>
              <a:t> </a:t>
            </a:r>
            <a:r>
              <a:rPr lang="en-US" sz="1200" dirty="0" err="1"/>
              <a:t>wie</a:t>
            </a:r>
            <a:r>
              <a:rPr lang="en-US" sz="1200" dirty="0"/>
              <a:t> </a:t>
            </a:r>
            <a:r>
              <a:rPr lang="en-US" sz="1200" dirty="0" err="1"/>
              <a:t>negativ</a:t>
            </a:r>
            <a:r>
              <a:rPr lang="en-US" sz="1200" dirty="0"/>
              <a:t> </a:t>
            </a:r>
            <a:br>
              <a:rPr lang="en-US" sz="1200" dirty="0"/>
            </a:br>
            <a:r>
              <a:rPr lang="en-US" sz="1200" dirty="0" err="1"/>
              <a:t>gleich</a:t>
            </a:r>
            <a:r>
              <a:rPr lang="en-US" sz="1200" dirty="0"/>
              <a:t> sein:</a:t>
            </a:r>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r>
              <a:rPr lang="en-US" sz="1200" dirty="0"/>
              <a:t>Checkbox “</a:t>
            </a:r>
            <a:r>
              <a:rPr lang="en-US" sz="1200" dirty="0" err="1"/>
              <a:t>Hintergrundgrafiken</a:t>
            </a:r>
            <a:r>
              <a:rPr lang="en-US" sz="1200" dirty="0"/>
              <a:t> </a:t>
            </a:r>
            <a:r>
              <a:rPr lang="en-US" sz="1200" dirty="0" err="1"/>
              <a:t>ausblenden</a:t>
            </a:r>
            <a:r>
              <a:rPr lang="en-US" sz="1200" dirty="0"/>
              <a:t>” </a:t>
            </a:r>
            <a:r>
              <a:rPr lang="en-US" sz="1200" dirty="0" err="1"/>
              <a:t>kann</a:t>
            </a:r>
            <a:r>
              <a:rPr lang="en-US" sz="1200" dirty="0"/>
              <a:t> </a:t>
            </a:r>
            <a:r>
              <a:rPr lang="en-US" sz="1200" dirty="0" err="1"/>
              <a:t>zur</a:t>
            </a:r>
            <a:r>
              <a:rPr lang="en-US" sz="1200" dirty="0"/>
              <a:t> </a:t>
            </a:r>
            <a:r>
              <a:rPr lang="en-US" sz="1200" dirty="0" err="1"/>
              <a:t>Überprüfung</a:t>
            </a:r>
            <a:r>
              <a:rPr lang="en-US" sz="1200" dirty="0"/>
              <a:t> </a:t>
            </a:r>
            <a:r>
              <a:rPr lang="en-US" sz="1200" dirty="0" err="1"/>
              <a:t>verwendet</a:t>
            </a:r>
            <a:r>
              <a:rPr lang="en-US" sz="1200" dirty="0"/>
              <a:t> </a:t>
            </a:r>
            <a:r>
              <a:rPr lang="en-US" sz="1200" dirty="0" err="1"/>
              <a:t>werden</a:t>
            </a:r>
            <a:endParaRPr lang="en-US" sz="1200" dirty="0"/>
          </a:p>
        </p:txBody>
      </p:sp>
      <p:pic>
        <p:nvPicPr>
          <p:cNvPr id="15" name="Grafik 14" descr="Ein Bild, das Text, Screenshot, Schrift, Zahl enthält.&#10;&#10;Automatisch generierte Beschreibung">
            <a:extLst>
              <a:ext uri="{FF2B5EF4-FFF2-40B4-BE49-F238E27FC236}">
                <a16:creationId xmlns:a16="http://schemas.microsoft.com/office/drawing/2014/main" id="{425D9C95-27FF-E51B-2CF9-D4630ABB35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29945" y="2184400"/>
            <a:ext cx="2259131" cy="502029"/>
          </a:xfrm>
          <a:prstGeom prst="rect">
            <a:avLst/>
          </a:prstGeom>
        </p:spPr>
      </p:pic>
      <p:pic>
        <p:nvPicPr>
          <p:cNvPr id="6" name="Grafik 5">
            <a:extLst>
              <a:ext uri="{FF2B5EF4-FFF2-40B4-BE49-F238E27FC236}">
                <a16:creationId xmlns:a16="http://schemas.microsoft.com/office/drawing/2014/main" id="{22FEA767-E4B7-F14D-7E0E-EFAB3F2BE87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5633" y="496887"/>
            <a:ext cx="3383996" cy="869499"/>
          </a:xfrm>
          <a:prstGeom prst="rect">
            <a:avLst/>
          </a:prstGeom>
        </p:spPr>
      </p:pic>
    </p:spTree>
    <p:extLst>
      <p:ext uri="{BB962C8B-B14F-4D97-AF65-F5344CB8AC3E}">
        <p14:creationId xmlns:p14="http://schemas.microsoft.com/office/powerpoint/2010/main" val="3686517939"/>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elfolie Arbeitsunterlagen">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59A03-86BB-B35B-3ECC-D1A1F20BC4FD}"/>
              </a:ext>
            </a:extLst>
          </p:cNvPr>
          <p:cNvSpPr>
            <a:spLocks noGrp="1"/>
          </p:cNvSpPr>
          <p:nvPr>
            <p:ph type="ctrTitle"/>
          </p:nvPr>
        </p:nvSpPr>
        <p:spPr>
          <a:xfrm>
            <a:off x="1666874" y="1989138"/>
            <a:ext cx="4302125" cy="2946262"/>
          </a:xfrm>
        </p:spPr>
        <p:txBody>
          <a:bodyPr lIns="0" tIns="0" rIns="0" bIns="0" anchor="b" anchorCtr="0">
            <a:normAutofit/>
          </a:bodyPr>
          <a:lstStyle>
            <a:lvl1pPr algn="l">
              <a:defRPr sz="4200">
                <a:solidFill>
                  <a:schemeClr val="tx1"/>
                </a:solidFill>
              </a:defRPr>
            </a:lvl1pPr>
          </a:lstStyle>
          <a:p>
            <a:r>
              <a:rPr lang="de-DE"/>
              <a:t>Mastertitelformat bearbeiten</a:t>
            </a:r>
            <a:endParaRPr lang="en-US" dirty="0"/>
          </a:p>
        </p:txBody>
      </p:sp>
      <p:sp>
        <p:nvSpPr>
          <p:cNvPr id="3" name="Untertitel 2">
            <a:extLst>
              <a:ext uri="{FF2B5EF4-FFF2-40B4-BE49-F238E27FC236}">
                <a16:creationId xmlns:a16="http://schemas.microsoft.com/office/drawing/2014/main" id="{6ED91F7E-2A41-0137-485B-F73085C61016}"/>
              </a:ext>
            </a:extLst>
          </p:cNvPr>
          <p:cNvSpPr>
            <a:spLocks noGrp="1"/>
          </p:cNvSpPr>
          <p:nvPr>
            <p:ph type="subTitle" idx="1"/>
          </p:nvPr>
        </p:nvSpPr>
        <p:spPr>
          <a:xfrm>
            <a:off x="1666874" y="4935400"/>
            <a:ext cx="4302126" cy="1193938"/>
          </a:xfrm>
          <a:prstGeom prst="rect">
            <a:avLst/>
          </a:prstGeom>
        </p:spPr>
        <p:txBody>
          <a:bodyPr lIns="0" tIns="0" rIns="0" bIns="0" anchor="b">
            <a:noAutofit/>
          </a:bodyPr>
          <a:lstStyle>
            <a:lvl1pPr marL="0" indent="0" algn="l">
              <a:spcBef>
                <a:spcPts val="0"/>
              </a:spcBef>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grpSp>
        <p:nvGrpSpPr>
          <p:cNvPr id="14" name="Gruppieren 13">
            <a:extLst>
              <a:ext uri="{FF2B5EF4-FFF2-40B4-BE49-F238E27FC236}">
                <a16:creationId xmlns:a16="http://schemas.microsoft.com/office/drawing/2014/main" id="{F4C661E8-9376-B51A-1CB8-8F3D87E3824D}"/>
              </a:ext>
            </a:extLst>
          </p:cNvPr>
          <p:cNvGrpSpPr>
            <a:grpSpLocks noChangeAspect="1"/>
          </p:cNvGrpSpPr>
          <p:nvPr/>
        </p:nvGrpSpPr>
        <p:grpSpPr>
          <a:xfrm>
            <a:off x="6223000" y="484125"/>
            <a:ext cx="5040000" cy="5889751"/>
            <a:chOff x="6218549" y="33252"/>
            <a:chExt cx="4983738" cy="5824003"/>
          </a:xfrm>
          <a:noFill/>
        </p:grpSpPr>
        <p:sp>
          <p:nvSpPr>
            <p:cNvPr id="15" name="Freihandform 14">
              <a:extLst>
                <a:ext uri="{FF2B5EF4-FFF2-40B4-BE49-F238E27FC236}">
                  <a16:creationId xmlns:a16="http://schemas.microsoft.com/office/drawing/2014/main" id="{4C346A7A-F9F2-2B1F-3575-790485894709}"/>
                </a:ext>
              </a:extLst>
            </p:cNvPr>
            <p:cNvSpPr/>
            <p:nvPr/>
          </p:nvSpPr>
          <p:spPr>
            <a:xfrm>
              <a:off x="6218549" y="1520430"/>
              <a:ext cx="1495590" cy="4336825"/>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pFill/>
            <a:ln w="25400" cap="flat">
              <a:solidFill>
                <a:schemeClr val="accent1"/>
              </a:solidFill>
              <a:prstDash val="solid"/>
              <a:miter/>
            </a:ln>
          </p:spPr>
          <p:txBody>
            <a:bodyPr rtlCol="0" anchor="ctr"/>
            <a:lstStyle/>
            <a:p>
              <a:endParaRPr lang="de-DE" dirty="0"/>
            </a:p>
          </p:txBody>
        </p:sp>
        <p:sp>
          <p:nvSpPr>
            <p:cNvPr id="16" name="Freihandform 15">
              <a:extLst>
                <a:ext uri="{FF2B5EF4-FFF2-40B4-BE49-F238E27FC236}">
                  <a16:creationId xmlns:a16="http://schemas.microsoft.com/office/drawing/2014/main" id="{DD17CFA7-9436-8F26-8302-6FDEBDD06BAA}"/>
                </a:ext>
              </a:extLst>
            </p:cNvPr>
            <p:cNvSpPr/>
            <p:nvPr/>
          </p:nvSpPr>
          <p:spPr>
            <a:xfrm>
              <a:off x="7962623" y="1520430"/>
              <a:ext cx="1495590" cy="4336825"/>
            </a:xfrm>
            <a:custGeom>
              <a:avLst/>
              <a:gdLst>
                <a:gd name="connsiteX0" fmla="*/ 0 w 1495590"/>
                <a:gd name="connsiteY0" fmla="*/ 0 h 4336825"/>
                <a:gd name="connsiteX1" fmla="*/ 0 w 1495590"/>
                <a:gd name="connsiteY1" fmla="*/ 2849647 h 4336825"/>
                <a:gd name="connsiteX2" fmla="*/ 1495591 w 1495590"/>
                <a:gd name="connsiteY2" fmla="*/ 4336826 h 4336825"/>
                <a:gd name="connsiteX3" fmla="*/ 1495591 w 1495590"/>
                <a:gd name="connsiteY3" fmla="*/ 0 h 4336825"/>
                <a:gd name="connsiteX4" fmla="*/ 0 w 1495590"/>
                <a:gd name="connsiteY4" fmla="*/ 0 h 433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4336825">
                  <a:moveTo>
                    <a:pt x="0" y="0"/>
                  </a:moveTo>
                  <a:lnTo>
                    <a:pt x="0" y="2849647"/>
                  </a:lnTo>
                  <a:cubicBezTo>
                    <a:pt x="0" y="3670160"/>
                    <a:pt x="669265" y="4336826"/>
                    <a:pt x="1495591" y="4336826"/>
                  </a:cubicBezTo>
                  <a:lnTo>
                    <a:pt x="1495591" y="0"/>
                  </a:lnTo>
                  <a:lnTo>
                    <a:pt x="0" y="0"/>
                  </a:lnTo>
                  <a:close/>
                </a:path>
              </a:pathLst>
            </a:custGeom>
            <a:grpFill/>
            <a:ln w="25400" cap="flat">
              <a:solidFill>
                <a:schemeClr val="accent1"/>
              </a:solidFill>
              <a:prstDash val="solid"/>
              <a:miter/>
            </a:ln>
          </p:spPr>
          <p:txBody>
            <a:bodyPr rtlCol="0" anchor="ctr"/>
            <a:lstStyle/>
            <a:p>
              <a:endParaRPr lang="de-DE"/>
            </a:p>
          </p:txBody>
        </p:sp>
        <p:sp>
          <p:nvSpPr>
            <p:cNvPr id="17" name="Freihandform 16">
              <a:extLst>
                <a:ext uri="{FF2B5EF4-FFF2-40B4-BE49-F238E27FC236}">
                  <a16:creationId xmlns:a16="http://schemas.microsoft.com/office/drawing/2014/main" id="{70F31649-BAD0-CADE-7D2D-96FF03FF1CD7}"/>
                </a:ext>
              </a:extLst>
            </p:cNvPr>
            <p:cNvSpPr/>
            <p:nvPr/>
          </p:nvSpPr>
          <p:spPr>
            <a:xfrm>
              <a:off x="9706697" y="33252"/>
              <a:ext cx="1495590" cy="5822837"/>
            </a:xfrm>
            <a:custGeom>
              <a:avLst/>
              <a:gdLst>
                <a:gd name="connsiteX0" fmla="*/ 0 w 1495590"/>
                <a:gd name="connsiteY0" fmla="*/ 1487178 h 5822837"/>
                <a:gd name="connsiteX1" fmla="*/ 0 w 1495590"/>
                <a:gd name="connsiteY1" fmla="*/ 5822838 h 5822837"/>
                <a:gd name="connsiteX2" fmla="*/ 1495591 w 1495590"/>
                <a:gd name="connsiteY2" fmla="*/ 4335660 h 5822837"/>
                <a:gd name="connsiteX3" fmla="*/ 1495591 w 1495590"/>
                <a:gd name="connsiteY3" fmla="*/ 0 h 5822837"/>
                <a:gd name="connsiteX4" fmla="*/ 0 w 1495590"/>
                <a:gd name="connsiteY4" fmla="*/ 1487178 h 582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90" h="5822837">
                  <a:moveTo>
                    <a:pt x="0" y="1487178"/>
                  </a:moveTo>
                  <a:lnTo>
                    <a:pt x="0" y="5822838"/>
                  </a:lnTo>
                  <a:cubicBezTo>
                    <a:pt x="825153" y="5822838"/>
                    <a:pt x="1495591" y="5157338"/>
                    <a:pt x="1495591" y="4335660"/>
                  </a:cubicBezTo>
                  <a:lnTo>
                    <a:pt x="1495591" y="0"/>
                  </a:lnTo>
                  <a:cubicBezTo>
                    <a:pt x="670437" y="0"/>
                    <a:pt x="0" y="665501"/>
                    <a:pt x="0" y="1487178"/>
                  </a:cubicBezTo>
                  <a:close/>
                </a:path>
              </a:pathLst>
            </a:custGeom>
            <a:grpFill/>
            <a:ln w="25400" cap="flat">
              <a:solidFill>
                <a:schemeClr val="accent1"/>
              </a:solidFill>
              <a:prstDash val="solid"/>
              <a:miter/>
            </a:ln>
          </p:spPr>
          <p:txBody>
            <a:bodyPr rtlCol="0" anchor="ctr"/>
            <a:lstStyle/>
            <a:p>
              <a:endParaRPr lang="de-DE"/>
            </a:p>
          </p:txBody>
        </p:sp>
      </p:grpSp>
      <p:pic>
        <p:nvPicPr>
          <p:cNvPr id="4" name="Grafik 3">
            <a:extLst>
              <a:ext uri="{FF2B5EF4-FFF2-40B4-BE49-F238E27FC236}">
                <a16:creationId xmlns:a16="http://schemas.microsoft.com/office/drawing/2014/main" id="{1AB3872A-A36C-BB9F-6CA6-1691F76C09B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75633" y="496887"/>
            <a:ext cx="3383996" cy="869498"/>
          </a:xfrm>
          <a:prstGeom prst="rect">
            <a:avLst/>
          </a:prstGeom>
        </p:spPr>
      </p:pic>
    </p:spTree>
    <p:extLst>
      <p:ext uri="{BB962C8B-B14F-4D97-AF65-F5344CB8AC3E}">
        <p14:creationId xmlns:p14="http://schemas.microsoft.com/office/powerpoint/2010/main" val="4181484545"/>
      </p:ext>
    </p:extLst>
  </p:cSld>
  <p:clrMapOvr>
    <a:masterClrMapping/>
  </p:clrMapOvr>
  <p:extLst>
    <p:ext uri="{DCECCB84-F9BA-43D5-87BE-67443E8EF086}">
      <p15:sldGuideLst xmlns:p15="http://schemas.microsoft.com/office/powerpoint/2012/main">
        <p15:guide id="5" pos="7094">
          <p15:clr>
            <a:srgbClr val="FBAE40"/>
          </p15:clr>
        </p15:guide>
        <p15:guide id="11" pos="1050">
          <p15:clr>
            <a:srgbClr val="FBAE40"/>
          </p15:clr>
        </p15:guide>
        <p15:guide id="17" orient="horz" pos="125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elfolie Bild">
    <p:bg>
      <p:bgPr>
        <a:solidFill>
          <a:schemeClr val="bg1"/>
        </a:solidFill>
        <a:effectLst/>
      </p:bgPr>
    </p:bg>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EFD4A322-2FFF-DD66-0ECF-E89569F21B48}"/>
              </a:ext>
            </a:extLst>
          </p:cNvPr>
          <p:cNvSpPr>
            <a:spLocks noGrp="1"/>
          </p:cNvSpPr>
          <p:nvPr>
            <p:ph type="pic" sz="quarter" idx="10"/>
          </p:nvPr>
        </p:nvSpPr>
        <p:spPr>
          <a:xfrm>
            <a:off x="6223001" y="0"/>
            <a:ext cx="5969000" cy="6858000"/>
          </a:xfrm>
        </p:spPr>
        <p:txBody>
          <a:bodyPr anchor="ctr"/>
          <a:lstStyle>
            <a:lvl1pPr marL="0" indent="0" algn="ctr">
              <a:buNone/>
              <a:defRPr/>
            </a:lvl1pPr>
          </a:lstStyle>
          <a:p>
            <a:r>
              <a:rPr lang="de-DE"/>
              <a:t>Bild durch Klicken auf Symbol hinzufügen</a:t>
            </a:r>
            <a:endParaRPr lang="en-US" dirty="0"/>
          </a:p>
        </p:txBody>
      </p:sp>
      <p:sp>
        <p:nvSpPr>
          <p:cNvPr id="4" name="Titel 1">
            <a:extLst>
              <a:ext uri="{FF2B5EF4-FFF2-40B4-BE49-F238E27FC236}">
                <a16:creationId xmlns:a16="http://schemas.microsoft.com/office/drawing/2014/main" id="{78273B3F-BF10-0BB1-73B0-17B8E1B7E850}"/>
              </a:ext>
            </a:extLst>
          </p:cNvPr>
          <p:cNvSpPr>
            <a:spLocks noGrp="1"/>
          </p:cNvSpPr>
          <p:nvPr>
            <p:ph type="ctrTitle"/>
          </p:nvPr>
        </p:nvSpPr>
        <p:spPr>
          <a:xfrm>
            <a:off x="1666874" y="1989138"/>
            <a:ext cx="4302125" cy="2946262"/>
          </a:xfrm>
        </p:spPr>
        <p:txBody>
          <a:bodyPr lIns="0" tIns="0" rIns="0" bIns="0" anchor="b" anchorCtr="0">
            <a:normAutofit/>
          </a:bodyPr>
          <a:lstStyle>
            <a:lvl1pPr algn="l">
              <a:defRPr sz="4200">
                <a:solidFill>
                  <a:schemeClr val="tx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5E7DE74F-5FDB-788A-16B0-5987DE33A61E}"/>
              </a:ext>
            </a:extLst>
          </p:cNvPr>
          <p:cNvSpPr>
            <a:spLocks noGrp="1"/>
          </p:cNvSpPr>
          <p:nvPr>
            <p:ph type="subTitle" idx="1"/>
          </p:nvPr>
        </p:nvSpPr>
        <p:spPr>
          <a:xfrm>
            <a:off x="1666874" y="4935400"/>
            <a:ext cx="4302125" cy="1193938"/>
          </a:xfrm>
          <a:prstGeom prst="rect">
            <a:avLst/>
          </a:prstGeom>
        </p:spPr>
        <p:txBody>
          <a:bodyPr lIns="0" tIns="0" rIns="0" bIns="0" anchor="b">
            <a:noAutofit/>
          </a:bodyPr>
          <a:lstStyle>
            <a:lvl1pPr marL="0" indent="0" algn="l">
              <a:spcBef>
                <a:spcPts val="0"/>
              </a:spcBef>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 name="Grafik 1">
            <a:extLst>
              <a:ext uri="{FF2B5EF4-FFF2-40B4-BE49-F238E27FC236}">
                <a16:creationId xmlns:a16="http://schemas.microsoft.com/office/drawing/2014/main" id="{1556AD10-A467-479E-8DD1-085F8D942A4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75633" y="496887"/>
            <a:ext cx="3383996" cy="869498"/>
          </a:xfrm>
          <a:prstGeom prst="rect">
            <a:avLst/>
          </a:prstGeom>
        </p:spPr>
      </p:pic>
    </p:spTree>
    <p:extLst>
      <p:ext uri="{BB962C8B-B14F-4D97-AF65-F5344CB8AC3E}">
        <p14:creationId xmlns:p14="http://schemas.microsoft.com/office/powerpoint/2010/main" val="3481130979"/>
      </p:ext>
    </p:extLst>
  </p:cSld>
  <p:clrMapOvr>
    <a:masterClrMapping/>
  </p:clrMapOvr>
  <p:extLst>
    <p:ext uri="{DCECCB84-F9BA-43D5-87BE-67443E8EF086}">
      <p15:sldGuideLst xmlns:p15="http://schemas.microsoft.com/office/powerpoint/2012/main">
        <p15:guide id="1" orient="horz" pos="1253">
          <p15:clr>
            <a:srgbClr val="FBAE40"/>
          </p15:clr>
        </p15:guide>
        <p15:guide id="2" pos="105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4" y="1449388"/>
            <a:ext cx="7686000" cy="4679949"/>
          </a:xfrm>
        </p:spPr>
        <p:txBody>
          <a:bodyPr tIns="100800" rIns="648000"/>
          <a:lstStyle>
            <a:lvl1pPr marL="288000" indent="-288000">
              <a:buFont typeface="+mj-lt"/>
              <a:buAutoNum type="arabicPeriod"/>
              <a:defRPr>
                <a:latin typeface="+mn-lt"/>
              </a:defRPr>
            </a:lvl1pPr>
            <a:lvl2pPr marL="576000" indent="-288000">
              <a:buFont typeface="+mj-lt"/>
              <a:buAutoNum type="alphaLcPeriod"/>
              <a:defRPr/>
            </a:lvl2pPr>
            <a:lvl3pPr marL="864000" indent="-288000">
              <a:buFont typeface="Arial" panose="020B0604020202020204" pitchFamily="34" charset="0"/>
              <a:buChar char="•"/>
              <a:defRPr/>
            </a:lvl3pPr>
            <a:lvl4pPr marL="990900" indent="-342900">
              <a:buFont typeface="+mj-lt"/>
              <a:buAutoNum type="arabicPeriod"/>
              <a:defRPr/>
            </a:lvl4pPr>
            <a:lvl5pPr marL="1206900" indent="-342900">
              <a:buFont typeface="+mj-lt"/>
              <a:buAutoNum type="arabicPeriod"/>
              <a:defRPr/>
            </a:lvl5pPr>
          </a:lstStyle>
          <a:p>
            <a:pPr lvl="0"/>
            <a:r>
              <a:rPr lang="de-DE"/>
              <a:t>Mastertextformat bearbeiten</a:t>
            </a:r>
          </a:p>
          <a:p>
            <a:pPr lvl="1"/>
            <a:r>
              <a:rPr lang="de-DE"/>
              <a:t>Zweite Ebene</a:t>
            </a:r>
          </a:p>
          <a:p>
            <a:pPr lvl="2"/>
            <a:r>
              <a:rPr lang="de-DE"/>
              <a:t>Dritte Ebene</a:t>
            </a:r>
          </a:p>
        </p:txBody>
      </p:sp>
      <p:pic>
        <p:nvPicPr>
          <p:cNvPr id="3" name="Grafik 2">
            <a:extLst>
              <a:ext uri="{FF2B5EF4-FFF2-40B4-BE49-F238E27FC236}">
                <a16:creationId xmlns:a16="http://schemas.microsoft.com/office/drawing/2014/main" id="{3C23F973-A2CD-75C6-477F-69CAD4CAAB3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4" name="Textfeld 3">
            <a:extLst>
              <a:ext uri="{FF2B5EF4-FFF2-40B4-BE49-F238E27FC236}">
                <a16:creationId xmlns:a16="http://schemas.microsoft.com/office/drawing/2014/main" id="{9F0B0122-CE79-DE74-1774-9ABE8015CDCD}"/>
              </a:ext>
            </a:extLst>
          </p:cNvPr>
          <p:cNvSpPr txBox="1"/>
          <p:nvPr/>
        </p:nvSpPr>
        <p:spPr>
          <a:xfrm>
            <a:off x="930275" y="482601"/>
            <a:ext cx="10331450" cy="714374"/>
          </a:xfrm>
          <a:prstGeom prst="rect">
            <a:avLst/>
          </a:prstGeom>
          <a:noFill/>
        </p:spPr>
        <p:txBody>
          <a:bodyPr wrap="square" lIns="0" tIns="0" rIns="0" bIns="0" rtlCol="0">
            <a:noAutofit/>
          </a:bodyPr>
          <a:lstStyle/>
          <a:p>
            <a:pPr marL="0" indent="0" algn="l">
              <a:lnSpc>
                <a:spcPct val="90000"/>
              </a:lnSpc>
              <a:buNone/>
            </a:pPr>
            <a:r>
              <a:rPr lang="de-DE" sz="3000" dirty="0">
                <a:solidFill>
                  <a:schemeClr val="tx1"/>
                </a:solidFill>
                <a:latin typeface="+mj-lt"/>
              </a:rPr>
              <a:t>Agenda</a:t>
            </a:r>
          </a:p>
        </p:txBody>
      </p:sp>
      <p:sp>
        <p:nvSpPr>
          <p:cNvPr id="8" name="Freihandform 7">
            <a:extLst>
              <a:ext uri="{FF2B5EF4-FFF2-40B4-BE49-F238E27FC236}">
                <a16:creationId xmlns:a16="http://schemas.microsoft.com/office/drawing/2014/main" id="{2E2332A0-2F75-AE0F-82D5-47F529F18914}"/>
              </a:ext>
            </a:extLst>
          </p:cNvPr>
          <p:cNvSpPr>
            <a:spLocks noChangeAspect="1"/>
          </p:cNvSpPr>
          <p:nvPr/>
        </p:nvSpPr>
        <p:spPr>
          <a:xfrm rot="16200000">
            <a:off x="9749725" y="1038767"/>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9" name="Freihandform 8">
            <a:extLst>
              <a:ext uri="{FF2B5EF4-FFF2-40B4-BE49-F238E27FC236}">
                <a16:creationId xmlns:a16="http://schemas.microsoft.com/office/drawing/2014/main" id="{39C51567-DA33-94F7-23ED-A2497513156F}"/>
              </a:ext>
            </a:extLst>
          </p:cNvPr>
          <p:cNvSpPr>
            <a:spLocks noChangeAspect="1"/>
          </p:cNvSpPr>
          <p:nvPr/>
        </p:nvSpPr>
        <p:spPr>
          <a:xfrm rot="5400000">
            <a:off x="7949725" y="2817337"/>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ußzeilenplatzhalter 10">
            <a:extLst>
              <a:ext uri="{FF2B5EF4-FFF2-40B4-BE49-F238E27FC236}">
                <a16:creationId xmlns:a16="http://schemas.microsoft.com/office/drawing/2014/main" id="{F6B733FE-3CC2-6727-E7F1-A81355F5724C}"/>
              </a:ext>
            </a:extLst>
          </p:cNvPr>
          <p:cNvSpPr>
            <a:spLocks noGrp="1"/>
          </p:cNvSpPr>
          <p:nvPr>
            <p:ph type="ftr" sz="quarter" idx="14"/>
          </p:nvPr>
        </p:nvSpPr>
        <p:spPr/>
        <p:txBody>
          <a:bodyPr/>
          <a:lstStyle/>
          <a:p>
            <a:endParaRPr lang="de-DE"/>
          </a:p>
        </p:txBody>
      </p:sp>
      <p:sp>
        <p:nvSpPr>
          <p:cNvPr id="12" name="Foliennummernplatzhalter 11">
            <a:extLst>
              <a:ext uri="{FF2B5EF4-FFF2-40B4-BE49-F238E27FC236}">
                <a16:creationId xmlns:a16="http://schemas.microsoft.com/office/drawing/2014/main" id="{0209EA76-4C1C-D374-3110-1E5FB05873FE}"/>
              </a:ext>
            </a:extLst>
          </p:cNvPr>
          <p:cNvSpPr>
            <a:spLocks noGrp="1"/>
          </p:cNvSpPr>
          <p:nvPr>
            <p:ph type="sldNum" sz="quarter" idx="15"/>
          </p:nvPr>
        </p:nvSpPr>
        <p:spPr/>
        <p:txBody>
          <a:bodyPr/>
          <a:lstStyle/>
          <a:p>
            <a:fld id="{FEC8E6F6-E1A5-42C7-842F-B7973A4980C4}" type="slidenum">
              <a:rPr lang="de-DE" smtClean="0"/>
              <a:t>‹Nr.›</a:t>
            </a:fld>
            <a:endParaRPr lang="de-DE"/>
          </a:p>
        </p:txBody>
      </p:sp>
      <p:sp>
        <p:nvSpPr>
          <p:cNvPr id="2" name="Textfeld 1">
            <a:extLst>
              <a:ext uri="{FF2B5EF4-FFF2-40B4-BE49-F238E27FC236}">
                <a16:creationId xmlns:a16="http://schemas.microsoft.com/office/drawing/2014/main" id="{A83F4B3F-9106-DCB4-942B-806B52676F3D}"/>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tx1"/>
                </a:solidFill>
                <a:latin typeface="+mj-lt"/>
              </a:rPr>
              <a:t>PH Weingarten</a:t>
            </a:r>
          </a:p>
        </p:txBody>
      </p:sp>
    </p:spTree>
    <p:extLst>
      <p:ext uri="{BB962C8B-B14F-4D97-AF65-F5344CB8AC3E}">
        <p14:creationId xmlns:p14="http://schemas.microsoft.com/office/powerpoint/2010/main" val="863658020"/>
      </p:ext>
    </p:extLst>
  </p:cSld>
  <p:clrMapOvr>
    <a:masterClrMapping/>
  </p:clrMapOvr>
  <p:extLst>
    <p:ext uri="{DCECCB84-F9BA-43D5-87BE-67443E8EF086}">
      <p15:sldGuideLst xmlns:p15="http://schemas.microsoft.com/office/powerpoint/2012/main">
        <p15:guide id="3" orient="horz" pos="913">
          <p15:clr>
            <a:srgbClr val="FBAE40"/>
          </p15:clr>
        </p15:guide>
        <p15:guide id="4" orient="horz" pos="75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Agenda in Farbe">
    <p:bg>
      <p:bgPr>
        <a:gradFill>
          <a:gsLst>
            <a:gs pos="0">
              <a:schemeClr val="accent1">
                <a:lumMod val="50000"/>
              </a:schemeClr>
            </a:gs>
            <a:gs pos="100000">
              <a:schemeClr val="accent1"/>
            </a:gs>
          </a:gsLst>
          <a:lin ang="18900000" scaled="1"/>
        </a:gradFill>
        <a:effectLst/>
      </p:bgPr>
    </p:bg>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DDCE03D8-C142-6323-15AB-11074C502F4D}"/>
              </a:ext>
            </a:extLst>
          </p:cNvPr>
          <p:cNvSpPr>
            <a:spLocks noGrp="1"/>
          </p:cNvSpPr>
          <p:nvPr>
            <p:ph type="body" sz="quarter" idx="13"/>
          </p:nvPr>
        </p:nvSpPr>
        <p:spPr>
          <a:xfrm>
            <a:off x="930274" y="1449388"/>
            <a:ext cx="7686000" cy="4679950"/>
          </a:xfrm>
        </p:spPr>
        <p:txBody>
          <a:bodyPr tIns="100800" rIns="648000"/>
          <a:lstStyle>
            <a:lvl1pPr marL="288000" indent="-288000">
              <a:buFont typeface="+mj-lt"/>
              <a:buAutoNum type="arabicPeriod"/>
              <a:defRPr>
                <a:solidFill>
                  <a:schemeClr val="bg1"/>
                </a:solidFill>
                <a:latin typeface="+mn-lt"/>
              </a:defRPr>
            </a:lvl1pPr>
            <a:lvl2pPr marL="576000" indent="-288000">
              <a:buFont typeface="+mj-lt"/>
              <a:buAutoNum type="alphaLcPeriod"/>
              <a:defRPr>
                <a:solidFill>
                  <a:schemeClr val="bg1"/>
                </a:solidFill>
              </a:defRPr>
            </a:lvl2pPr>
            <a:lvl3pPr marL="864000" indent="-288000">
              <a:buFont typeface="Arial" panose="020B0604020202020204" pitchFamily="34" charset="0"/>
              <a:buChar char="•"/>
              <a:defRPr>
                <a:solidFill>
                  <a:schemeClr val="bg1"/>
                </a:solidFill>
              </a:defRPr>
            </a:lvl3pPr>
            <a:lvl4pPr marL="990900" indent="-342900">
              <a:buFont typeface="+mj-lt"/>
              <a:buAutoNum type="arabicPeriod"/>
              <a:defRPr/>
            </a:lvl4pPr>
            <a:lvl5pPr marL="1206900" indent="-342900">
              <a:buFont typeface="+mj-lt"/>
              <a:buAutoNum type="arabicPeriod"/>
              <a:defRPr/>
            </a:lvl5pPr>
          </a:lstStyle>
          <a:p>
            <a:pPr lvl="0"/>
            <a:r>
              <a:rPr lang="de-DE"/>
              <a:t>Mastertextformat bearbeiten</a:t>
            </a:r>
          </a:p>
          <a:p>
            <a:pPr lvl="1"/>
            <a:r>
              <a:rPr lang="de-DE"/>
              <a:t>Zweite Ebene</a:t>
            </a:r>
          </a:p>
          <a:p>
            <a:pPr lvl="2"/>
            <a:r>
              <a:rPr lang="de-DE"/>
              <a:t>Dritte Ebene</a:t>
            </a:r>
          </a:p>
        </p:txBody>
      </p:sp>
      <p:pic>
        <p:nvPicPr>
          <p:cNvPr id="3" name="Grafik 2">
            <a:extLst>
              <a:ext uri="{FF2B5EF4-FFF2-40B4-BE49-F238E27FC236}">
                <a16:creationId xmlns:a16="http://schemas.microsoft.com/office/drawing/2014/main" id="{3C23F973-A2CD-75C6-477F-69CAD4CAAB3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4" name="Textfeld 3">
            <a:extLst>
              <a:ext uri="{FF2B5EF4-FFF2-40B4-BE49-F238E27FC236}">
                <a16:creationId xmlns:a16="http://schemas.microsoft.com/office/drawing/2014/main" id="{9F0B0122-CE79-DE74-1774-9ABE8015CDCD}"/>
              </a:ext>
            </a:extLst>
          </p:cNvPr>
          <p:cNvSpPr txBox="1"/>
          <p:nvPr/>
        </p:nvSpPr>
        <p:spPr>
          <a:xfrm>
            <a:off x="930275" y="482600"/>
            <a:ext cx="10331450" cy="714375"/>
          </a:xfrm>
          <a:prstGeom prst="rect">
            <a:avLst/>
          </a:prstGeom>
          <a:noFill/>
        </p:spPr>
        <p:txBody>
          <a:bodyPr wrap="square" lIns="0" tIns="0" rIns="0" bIns="0" rtlCol="0">
            <a:noAutofit/>
          </a:bodyPr>
          <a:lstStyle/>
          <a:p>
            <a:pPr marL="0" indent="0" algn="l">
              <a:lnSpc>
                <a:spcPct val="90000"/>
              </a:lnSpc>
              <a:buNone/>
            </a:pPr>
            <a:r>
              <a:rPr lang="de-DE" sz="3000" dirty="0">
                <a:solidFill>
                  <a:schemeClr val="bg1"/>
                </a:solidFill>
                <a:latin typeface="+mj-lt"/>
              </a:rPr>
              <a:t>Agenda</a:t>
            </a:r>
          </a:p>
        </p:txBody>
      </p:sp>
      <p:sp>
        <p:nvSpPr>
          <p:cNvPr id="8" name="Fußzeilenplatzhalter 7">
            <a:extLst>
              <a:ext uri="{FF2B5EF4-FFF2-40B4-BE49-F238E27FC236}">
                <a16:creationId xmlns:a16="http://schemas.microsoft.com/office/drawing/2014/main" id="{40395A93-5B95-AC50-1B29-3B4C79D346DF}"/>
              </a:ext>
            </a:extLst>
          </p:cNvPr>
          <p:cNvSpPr>
            <a:spLocks noGrp="1"/>
          </p:cNvSpPr>
          <p:nvPr>
            <p:ph type="ftr" sz="quarter" idx="14"/>
          </p:nvPr>
        </p:nvSpPr>
        <p:spPr/>
        <p:txBody>
          <a:bodyPr/>
          <a:lstStyle>
            <a:lvl1pPr>
              <a:defRPr>
                <a:solidFill>
                  <a:schemeClr val="bg1"/>
                </a:solidFill>
              </a:defRPr>
            </a:lvl1pPr>
          </a:lstStyle>
          <a:p>
            <a:endParaRPr lang="de-DE"/>
          </a:p>
        </p:txBody>
      </p:sp>
      <p:sp>
        <p:nvSpPr>
          <p:cNvPr id="11" name="Foliennummernplatzhalter 10">
            <a:extLst>
              <a:ext uri="{FF2B5EF4-FFF2-40B4-BE49-F238E27FC236}">
                <a16:creationId xmlns:a16="http://schemas.microsoft.com/office/drawing/2014/main" id="{9CF2E2F5-709A-3872-27BB-C82B0084B975}"/>
              </a:ext>
            </a:extLst>
          </p:cNvPr>
          <p:cNvSpPr>
            <a:spLocks noGrp="1"/>
          </p:cNvSpPr>
          <p:nvPr>
            <p:ph type="sldNum" sz="quarter" idx="15"/>
          </p:nvPr>
        </p:nvSpPr>
        <p:spPr/>
        <p:txBody>
          <a:bodyPr/>
          <a:lstStyle>
            <a:lvl1pPr>
              <a:defRPr>
                <a:solidFill>
                  <a:schemeClr val="bg1"/>
                </a:solidFill>
              </a:defRPr>
            </a:lvl1pPr>
          </a:lstStyle>
          <a:p>
            <a:fld id="{FEC8E6F6-E1A5-42C7-842F-B7973A4980C4}" type="slidenum">
              <a:rPr lang="de-DE" smtClean="0"/>
              <a:t>‹Nr.›</a:t>
            </a:fld>
            <a:endParaRPr lang="de-DE"/>
          </a:p>
        </p:txBody>
      </p:sp>
      <p:sp>
        <p:nvSpPr>
          <p:cNvPr id="13" name="Freihandform 12">
            <a:extLst>
              <a:ext uri="{FF2B5EF4-FFF2-40B4-BE49-F238E27FC236}">
                <a16:creationId xmlns:a16="http://schemas.microsoft.com/office/drawing/2014/main" id="{8883E72A-F2FA-6914-D6B8-153C3143D5C5}"/>
              </a:ext>
            </a:extLst>
          </p:cNvPr>
          <p:cNvSpPr>
            <a:spLocks noChangeAspect="1"/>
          </p:cNvSpPr>
          <p:nvPr/>
        </p:nvSpPr>
        <p:spPr>
          <a:xfrm rot="16200000">
            <a:off x="9749725" y="1038767"/>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4" name="Freihandform 13">
            <a:extLst>
              <a:ext uri="{FF2B5EF4-FFF2-40B4-BE49-F238E27FC236}">
                <a16:creationId xmlns:a16="http://schemas.microsoft.com/office/drawing/2014/main" id="{DF6E1119-2EFD-2397-69ED-BD30D845DA2F}"/>
              </a:ext>
            </a:extLst>
          </p:cNvPr>
          <p:cNvSpPr>
            <a:spLocks noChangeAspect="1"/>
          </p:cNvSpPr>
          <p:nvPr/>
        </p:nvSpPr>
        <p:spPr>
          <a:xfrm rot="5400000">
            <a:off x="7949725" y="2817337"/>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gradFill flip="none" rotWithShape="1">
            <a:gsLst>
              <a:gs pos="0">
                <a:schemeClr val="accent2"/>
              </a:gs>
              <a:gs pos="100000">
                <a:schemeClr val="accent2">
                  <a:alpha val="15000"/>
                </a:schemeClr>
              </a:gs>
            </a:gsLst>
            <a:lin ang="0" scaled="1"/>
            <a:tileRect/>
          </a:gra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Textfeld 1">
            <a:extLst>
              <a:ext uri="{FF2B5EF4-FFF2-40B4-BE49-F238E27FC236}">
                <a16:creationId xmlns:a16="http://schemas.microsoft.com/office/drawing/2014/main" id="{EEA57E64-5752-0A98-E950-B8AD707433D9}"/>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bg1"/>
                </a:solidFill>
                <a:latin typeface="+mj-lt"/>
              </a:rPr>
              <a:t>PH Weingarten</a:t>
            </a:r>
          </a:p>
        </p:txBody>
      </p:sp>
    </p:spTree>
    <p:extLst>
      <p:ext uri="{BB962C8B-B14F-4D97-AF65-F5344CB8AC3E}">
        <p14:creationId xmlns:p14="http://schemas.microsoft.com/office/powerpoint/2010/main" val="175789980"/>
      </p:ext>
    </p:extLst>
  </p:cSld>
  <p:clrMapOvr>
    <a:masterClrMapping/>
  </p:clrMapOvr>
  <p:extLst>
    <p:ext uri="{DCECCB84-F9BA-43D5-87BE-67443E8EF086}">
      <p15:sldGuideLst xmlns:p15="http://schemas.microsoft.com/office/powerpoint/2012/main">
        <p15:guide id="2" orient="horz" pos="913">
          <p15:clr>
            <a:srgbClr val="FBAE40"/>
          </p15:clr>
        </p15:guide>
        <p15:guide id="3" orient="horz" pos="75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Kapitel leer">
    <p:bg>
      <p:bgPr>
        <a:gradFill flip="none" rotWithShape="1">
          <a:gsLst>
            <a:gs pos="0">
              <a:schemeClr val="accent1">
                <a:lumMod val="50000"/>
              </a:schemeClr>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930275" y="1989138"/>
            <a:ext cx="10331450" cy="4140200"/>
          </a:xfrm>
        </p:spPr>
        <p:txBody>
          <a:bodyPr lIns="0" tIns="0" rIns="0" bIns="0" anchor="t" anchorCtr="0">
            <a:no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930274" y="484125"/>
            <a:ext cx="5038725" cy="1260000"/>
          </a:xfrm>
          <a:prstGeom prst="rect">
            <a:avLst/>
          </a:prstGeom>
        </p:spPr>
        <p:txBody>
          <a:bodyPr lIns="0" tIns="0" rIns="0" bIns="0" anchor="b">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8" name="Grafik 7">
            <a:extLst>
              <a:ext uri="{FF2B5EF4-FFF2-40B4-BE49-F238E27FC236}">
                <a16:creationId xmlns:a16="http://schemas.microsoft.com/office/drawing/2014/main" id="{98CADDD2-70F1-9583-21B0-778447C6771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0" name="Fußzeilenplatzhalter 9">
            <a:extLst>
              <a:ext uri="{FF2B5EF4-FFF2-40B4-BE49-F238E27FC236}">
                <a16:creationId xmlns:a16="http://schemas.microsoft.com/office/drawing/2014/main" id="{16305C95-F488-DECC-4E75-DD78D4F560BB}"/>
              </a:ext>
            </a:extLst>
          </p:cNvPr>
          <p:cNvSpPr>
            <a:spLocks noGrp="1"/>
          </p:cNvSpPr>
          <p:nvPr>
            <p:ph type="ftr" sz="quarter" idx="10"/>
          </p:nvPr>
        </p:nvSpPr>
        <p:spPr/>
        <p:txBody>
          <a:bodyPr/>
          <a:lstStyle>
            <a:lvl1pPr>
              <a:defRPr>
                <a:solidFill>
                  <a:schemeClr val="bg1"/>
                </a:solidFill>
              </a:defRPr>
            </a:lvl1pPr>
          </a:lstStyle>
          <a:p>
            <a:endParaRPr lang="de-DE"/>
          </a:p>
        </p:txBody>
      </p:sp>
      <p:sp>
        <p:nvSpPr>
          <p:cNvPr id="11" name="Foliennummernplatzhalter 10">
            <a:extLst>
              <a:ext uri="{FF2B5EF4-FFF2-40B4-BE49-F238E27FC236}">
                <a16:creationId xmlns:a16="http://schemas.microsoft.com/office/drawing/2014/main" id="{A3737972-F787-AF83-A110-AE6BBE301AE3}"/>
              </a:ext>
            </a:extLst>
          </p:cNvPr>
          <p:cNvSpPr>
            <a:spLocks noGrp="1"/>
          </p:cNvSpPr>
          <p:nvPr>
            <p:ph type="sldNum" sz="quarter" idx="11"/>
          </p:nvPr>
        </p:nvSpPr>
        <p:spPr/>
        <p:txBody>
          <a:bodyPr/>
          <a:lstStyle>
            <a:lvl1pPr>
              <a:defRPr>
                <a:solidFill>
                  <a:schemeClr val="bg1"/>
                </a:solidFill>
              </a:defRPr>
            </a:lvl1pPr>
          </a:lstStyle>
          <a:p>
            <a:fld id="{FEC8E6F6-E1A5-42C7-842F-B7973A4980C4}" type="slidenum">
              <a:rPr lang="de-DE" smtClean="0"/>
              <a:t>‹Nr.›</a:t>
            </a:fld>
            <a:endParaRPr lang="de-DE"/>
          </a:p>
        </p:txBody>
      </p:sp>
      <p:sp>
        <p:nvSpPr>
          <p:cNvPr id="2" name="Textfeld 1">
            <a:extLst>
              <a:ext uri="{FF2B5EF4-FFF2-40B4-BE49-F238E27FC236}">
                <a16:creationId xmlns:a16="http://schemas.microsoft.com/office/drawing/2014/main" id="{6DBFC6CB-574E-8566-362B-81D24DB4F452}"/>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bg1"/>
                </a:solidFill>
                <a:latin typeface="+mj-lt"/>
              </a:rPr>
              <a:t>PH Weingarten</a:t>
            </a:r>
          </a:p>
        </p:txBody>
      </p:sp>
    </p:spTree>
    <p:extLst>
      <p:ext uri="{BB962C8B-B14F-4D97-AF65-F5344CB8AC3E}">
        <p14:creationId xmlns:p14="http://schemas.microsoft.com/office/powerpoint/2010/main" val="429467164"/>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Kapitel 1">
    <p:bg>
      <p:bgPr>
        <a:gradFill flip="none" rotWithShape="1">
          <a:gsLst>
            <a:gs pos="0">
              <a:schemeClr val="accent1">
                <a:lumMod val="50000"/>
              </a:schemeClr>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930275" y="1989138"/>
            <a:ext cx="5038724" cy="4140200"/>
          </a:xfrm>
        </p:spPr>
        <p:txBody>
          <a:bodyPr lIns="0" tIns="0" rIns="0" bIns="0" anchor="t" anchorCtr="0">
            <a:no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930274" y="484125"/>
            <a:ext cx="5038725" cy="1260000"/>
          </a:xfrm>
          <a:prstGeom prst="rect">
            <a:avLst/>
          </a:prstGeom>
        </p:spPr>
        <p:txBody>
          <a:bodyPr lIns="0" tIns="0" rIns="0" bIns="0" anchor="b">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0" name="Freihandform 9">
            <a:extLst>
              <a:ext uri="{FF2B5EF4-FFF2-40B4-BE49-F238E27FC236}">
                <a16:creationId xmlns:a16="http://schemas.microsoft.com/office/drawing/2014/main" id="{7FBA73B6-75E3-C412-A7D7-FD126EC83267}"/>
              </a:ext>
            </a:extLst>
          </p:cNvPr>
          <p:cNvSpPr>
            <a:spLocks noChangeAspect="1"/>
          </p:cNvSpPr>
          <p:nvPr/>
        </p:nvSpPr>
        <p:spPr>
          <a:xfrm>
            <a:off x="9749725" y="4617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reihandform 10">
            <a:extLst>
              <a:ext uri="{FF2B5EF4-FFF2-40B4-BE49-F238E27FC236}">
                <a16:creationId xmlns:a16="http://schemas.microsoft.com/office/drawing/2014/main" id="{A8762EE5-DEDF-120F-835E-D7178F43F6D5}"/>
              </a:ext>
            </a:extLst>
          </p:cNvPr>
          <p:cNvSpPr>
            <a:spLocks noChangeAspect="1"/>
          </p:cNvSpPr>
          <p:nvPr/>
        </p:nvSpPr>
        <p:spPr>
          <a:xfrm rot="16200000">
            <a:off x="9749725" y="2853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8" name="Freihandform 7">
            <a:extLst>
              <a:ext uri="{FF2B5EF4-FFF2-40B4-BE49-F238E27FC236}">
                <a16:creationId xmlns:a16="http://schemas.microsoft.com/office/drawing/2014/main" id="{A7293FD4-F63B-2497-C4CF-F1B7A7B4CACF}"/>
              </a:ext>
            </a:extLst>
          </p:cNvPr>
          <p:cNvSpPr>
            <a:spLocks noChangeAspect="1"/>
          </p:cNvSpPr>
          <p:nvPr/>
        </p:nvSpPr>
        <p:spPr>
          <a:xfrm rot="5400000">
            <a:off x="6223003" y="1053338"/>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gradFill>
            <a:gsLst>
              <a:gs pos="0">
                <a:schemeClr val="accent2"/>
              </a:gs>
              <a:gs pos="100000">
                <a:schemeClr val="accent2">
                  <a:alpha val="15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9" name="Grafik 8">
            <a:extLst>
              <a:ext uri="{FF2B5EF4-FFF2-40B4-BE49-F238E27FC236}">
                <a16:creationId xmlns:a16="http://schemas.microsoft.com/office/drawing/2014/main" id="{0D97CC09-F693-733E-8D13-C18D72A69B6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B15650FA-244B-881C-F5DD-9BA24A227817}"/>
              </a:ext>
            </a:extLst>
          </p:cNvPr>
          <p:cNvSpPr>
            <a:spLocks noGrp="1"/>
          </p:cNvSpPr>
          <p:nvPr>
            <p:ph type="ftr" sz="quarter" idx="10"/>
          </p:nvPr>
        </p:nvSpPr>
        <p:spPr/>
        <p:txBody>
          <a:bodyPr/>
          <a:lstStyle>
            <a:lvl1pPr>
              <a:defRPr>
                <a:solidFill>
                  <a:schemeClr val="bg1"/>
                </a:solidFill>
              </a:defRPr>
            </a:lvl1pPr>
          </a:lstStyle>
          <a:p>
            <a:endParaRPr lang="de-DE"/>
          </a:p>
        </p:txBody>
      </p:sp>
      <p:sp>
        <p:nvSpPr>
          <p:cNvPr id="14" name="Foliennummernplatzhalter 13">
            <a:extLst>
              <a:ext uri="{FF2B5EF4-FFF2-40B4-BE49-F238E27FC236}">
                <a16:creationId xmlns:a16="http://schemas.microsoft.com/office/drawing/2014/main" id="{D5700A46-C49F-E059-D835-3A7447B3F70D}"/>
              </a:ext>
            </a:extLst>
          </p:cNvPr>
          <p:cNvSpPr>
            <a:spLocks noGrp="1"/>
          </p:cNvSpPr>
          <p:nvPr>
            <p:ph type="sldNum" sz="quarter" idx="11"/>
          </p:nvPr>
        </p:nvSpPr>
        <p:spPr/>
        <p:txBody>
          <a:bodyPr/>
          <a:lstStyle>
            <a:lvl1pPr>
              <a:defRPr>
                <a:solidFill>
                  <a:schemeClr val="bg1"/>
                </a:solidFill>
              </a:defRPr>
            </a:lvl1pPr>
          </a:lstStyle>
          <a:p>
            <a:fld id="{FEC8E6F6-E1A5-42C7-842F-B7973A4980C4}" type="slidenum">
              <a:rPr lang="de-DE" smtClean="0"/>
              <a:t>‹Nr.›</a:t>
            </a:fld>
            <a:endParaRPr lang="de-DE"/>
          </a:p>
        </p:txBody>
      </p:sp>
      <p:sp>
        <p:nvSpPr>
          <p:cNvPr id="2" name="Textfeld 1">
            <a:extLst>
              <a:ext uri="{FF2B5EF4-FFF2-40B4-BE49-F238E27FC236}">
                <a16:creationId xmlns:a16="http://schemas.microsoft.com/office/drawing/2014/main" id="{048772FB-CACA-B60E-A350-6C1ECC4437E2}"/>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bg1"/>
                </a:solidFill>
                <a:latin typeface="+mj-lt"/>
              </a:rPr>
              <a:t>PH Weingarten</a:t>
            </a:r>
          </a:p>
        </p:txBody>
      </p:sp>
    </p:spTree>
    <p:extLst>
      <p:ext uri="{BB962C8B-B14F-4D97-AF65-F5344CB8AC3E}">
        <p14:creationId xmlns:p14="http://schemas.microsoft.com/office/powerpoint/2010/main" val="2095864445"/>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Kapitel 2">
    <p:bg>
      <p:bgPr>
        <a:gradFill flip="none" rotWithShape="1">
          <a:gsLst>
            <a:gs pos="0">
              <a:schemeClr val="accent1">
                <a:lumMod val="50000"/>
              </a:schemeClr>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930275" y="1989138"/>
            <a:ext cx="5038724" cy="4140200"/>
          </a:xfrm>
        </p:spPr>
        <p:txBody>
          <a:bodyPr lIns="0" tIns="0" rIns="0" bIns="0" anchor="t" anchorCtr="0">
            <a:no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930274" y="484125"/>
            <a:ext cx="5038725" cy="1260000"/>
          </a:xfrm>
          <a:prstGeom prst="rect">
            <a:avLst/>
          </a:prstGeom>
        </p:spPr>
        <p:txBody>
          <a:bodyPr lIns="0" tIns="0" rIns="0" bIns="0" anchor="b">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0" name="Freihandform 9">
            <a:extLst>
              <a:ext uri="{FF2B5EF4-FFF2-40B4-BE49-F238E27FC236}">
                <a16:creationId xmlns:a16="http://schemas.microsoft.com/office/drawing/2014/main" id="{7FBA73B6-75E3-C412-A7D7-FD126EC83267}"/>
              </a:ext>
            </a:extLst>
          </p:cNvPr>
          <p:cNvSpPr>
            <a:spLocks noChangeAspect="1"/>
          </p:cNvSpPr>
          <p:nvPr/>
        </p:nvSpPr>
        <p:spPr>
          <a:xfrm rot="5400000">
            <a:off x="6223003" y="4617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reihandform 10">
            <a:extLst>
              <a:ext uri="{FF2B5EF4-FFF2-40B4-BE49-F238E27FC236}">
                <a16:creationId xmlns:a16="http://schemas.microsoft.com/office/drawing/2014/main" id="{A8762EE5-DEDF-120F-835E-D7178F43F6D5}"/>
              </a:ext>
            </a:extLst>
          </p:cNvPr>
          <p:cNvSpPr>
            <a:spLocks noChangeAspect="1"/>
          </p:cNvSpPr>
          <p:nvPr/>
        </p:nvSpPr>
        <p:spPr>
          <a:xfrm rot="16200000">
            <a:off x="6223003" y="2853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Freihandform 1">
            <a:extLst>
              <a:ext uri="{FF2B5EF4-FFF2-40B4-BE49-F238E27FC236}">
                <a16:creationId xmlns:a16="http://schemas.microsoft.com/office/drawing/2014/main" id="{7334E812-06AD-86CD-2135-F30B5668AD95}"/>
              </a:ext>
            </a:extLst>
          </p:cNvPr>
          <p:cNvSpPr>
            <a:spLocks noChangeAspect="1"/>
          </p:cNvSpPr>
          <p:nvPr/>
        </p:nvSpPr>
        <p:spPr>
          <a:xfrm rot="10800000">
            <a:off x="7949725" y="1053338"/>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gradFill>
            <a:gsLst>
              <a:gs pos="0">
                <a:schemeClr val="accent2"/>
              </a:gs>
              <a:gs pos="100000">
                <a:schemeClr val="accent2">
                  <a:alpha val="1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8" name="Grafik 7">
            <a:extLst>
              <a:ext uri="{FF2B5EF4-FFF2-40B4-BE49-F238E27FC236}">
                <a16:creationId xmlns:a16="http://schemas.microsoft.com/office/drawing/2014/main" id="{F14281B7-00EC-6094-64DF-26C21F3D2C6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380FC6E5-E640-9A40-355E-B997C5A274BD}"/>
              </a:ext>
            </a:extLst>
          </p:cNvPr>
          <p:cNvSpPr>
            <a:spLocks noGrp="1"/>
          </p:cNvSpPr>
          <p:nvPr>
            <p:ph type="ftr" sz="quarter" idx="10"/>
          </p:nvPr>
        </p:nvSpPr>
        <p:spPr/>
        <p:txBody>
          <a:bodyPr/>
          <a:lstStyle>
            <a:lvl1pPr>
              <a:defRPr>
                <a:solidFill>
                  <a:schemeClr val="bg1"/>
                </a:solidFill>
              </a:defRPr>
            </a:lvl1pPr>
          </a:lstStyle>
          <a:p>
            <a:endParaRPr lang="de-DE"/>
          </a:p>
        </p:txBody>
      </p:sp>
      <p:sp>
        <p:nvSpPr>
          <p:cNvPr id="14" name="Foliennummernplatzhalter 13">
            <a:extLst>
              <a:ext uri="{FF2B5EF4-FFF2-40B4-BE49-F238E27FC236}">
                <a16:creationId xmlns:a16="http://schemas.microsoft.com/office/drawing/2014/main" id="{0C0FF221-57CE-8C67-DF49-2FED6B3E2B87}"/>
              </a:ext>
            </a:extLst>
          </p:cNvPr>
          <p:cNvSpPr>
            <a:spLocks noGrp="1"/>
          </p:cNvSpPr>
          <p:nvPr>
            <p:ph type="sldNum" sz="quarter" idx="11"/>
          </p:nvPr>
        </p:nvSpPr>
        <p:spPr/>
        <p:txBody>
          <a:bodyPr/>
          <a:lstStyle>
            <a:lvl1pPr>
              <a:defRPr>
                <a:solidFill>
                  <a:schemeClr val="bg1"/>
                </a:solidFill>
              </a:defRPr>
            </a:lvl1pPr>
          </a:lstStyle>
          <a:p>
            <a:fld id="{FEC8E6F6-E1A5-42C7-842F-B7973A4980C4}" type="slidenum">
              <a:rPr lang="de-DE" smtClean="0"/>
              <a:t>‹Nr.›</a:t>
            </a:fld>
            <a:endParaRPr lang="de-DE"/>
          </a:p>
        </p:txBody>
      </p:sp>
      <p:sp>
        <p:nvSpPr>
          <p:cNvPr id="3" name="Textfeld 2">
            <a:extLst>
              <a:ext uri="{FF2B5EF4-FFF2-40B4-BE49-F238E27FC236}">
                <a16:creationId xmlns:a16="http://schemas.microsoft.com/office/drawing/2014/main" id="{8E659A3F-5C74-2B62-6C0E-F4E7BD1CB20D}"/>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bg1"/>
                </a:solidFill>
                <a:latin typeface="+mj-lt"/>
              </a:rPr>
              <a:t>PH Weingarten</a:t>
            </a:r>
          </a:p>
        </p:txBody>
      </p:sp>
    </p:spTree>
    <p:extLst>
      <p:ext uri="{BB962C8B-B14F-4D97-AF65-F5344CB8AC3E}">
        <p14:creationId xmlns:p14="http://schemas.microsoft.com/office/powerpoint/2010/main" val="2758750565"/>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Kapitel 3">
    <p:bg>
      <p:bgPr>
        <a:gradFill flip="none" rotWithShape="1">
          <a:gsLst>
            <a:gs pos="0">
              <a:schemeClr val="accent1">
                <a:lumMod val="50000"/>
              </a:schemeClr>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83FFB0-D84B-8C2B-8082-7DA0C9469DDA}"/>
              </a:ext>
            </a:extLst>
          </p:cNvPr>
          <p:cNvSpPr>
            <a:spLocks noGrp="1"/>
          </p:cNvSpPr>
          <p:nvPr>
            <p:ph type="ctrTitle"/>
          </p:nvPr>
        </p:nvSpPr>
        <p:spPr>
          <a:xfrm>
            <a:off x="930275" y="1990187"/>
            <a:ext cx="5038724" cy="4139151"/>
          </a:xfrm>
        </p:spPr>
        <p:txBody>
          <a:bodyPr lIns="0" tIns="0" rIns="0" bIns="0" anchor="t" anchorCtr="0">
            <a:noAutofit/>
          </a:bodyPr>
          <a:lstStyle>
            <a:lvl1pPr algn="l">
              <a:defRPr sz="4200">
                <a:solidFill>
                  <a:schemeClr val="bg1"/>
                </a:solidFill>
              </a:defRPr>
            </a:lvl1pPr>
          </a:lstStyle>
          <a:p>
            <a:r>
              <a:rPr lang="de-DE"/>
              <a:t>Mastertitelformat bearbeiten</a:t>
            </a:r>
            <a:endParaRPr lang="en-US" dirty="0"/>
          </a:p>
        </p:txBody>
      </p:sp>
      <p:sp>
        <p:nvSpPr>
          <p:cNvPr id="5" name="Untertitel 2">
            <a:extLst>
              <a:ext uri="{FF2B5EF4-FFF2-40B4-BE49-F238E27FC236}">
                <a16:creationId xmlns:a16="http://schemas.microsoft.com/office/drawing/2014/main" id="{4EA7EC6E-90E5-A39A-C225-70EB0A15BF51}"/>
              </a:ext>
            </a:extLst>
          </p:cNvPr>
          <p:cNvSpPr>
            <a:spLocks noGrp="1"/>
          </p:cNvSpPr>
          <p:nvPr>
            <p:ph type="subTitle" idx="1"/>
          </p:nvPr>
        </p:nvSpPr>
        <p:spPr>
          <a:xfrm>
            <a:off x="930274" y="484125"/>
            <a:ext cx="5038725" cy="1260000"/>
          </a:xfrm>
          <a:prstGeom prst="rect">
            <a:avLst/>
          </a:prstGeom>
        </p:spPr>
        <p:txBody>
          <a:bodyPr lIns="0" tIns="0" rIns="0" bIns="0" anchor="b">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0" name="Freihandform 9">
            <a:extLst>
              <a:ext uri="{FF2B5EF4-FFF2-40B4-BE49-F238E27FC236}">
                <a16:creationId xmlns:a16="http://schemas.microsoft.com/office/drawing/2014/main" id="{7FBA73B6-75E3-C412-A7D7-FD126EC83267}"/>
              </a:ext>
            </a:extLst>
          </p:cNvPr>
          <p:cNvSpPr>
            <a:spLocks noChangeAspect="1"/>
          </p:cNvSpPr>
          <p:nvPr/>
        </p:nvSpPr>
        <p:spPr>
          <a:xfrm rot="16200000">
            <a:off x="9749725" y="2817338"/>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1" name="Freihandform 10">
            <a:extLst>
              <a:ext uri="{FF2B5EF4-FFF2-40B4-BE49-F238E27FC236}">
                <a16:creationId xmlns:a16="http://schemas.microsoft.com/office/drawing/2014/main" id="{A8762EE5-DEDF-120F-835E-D7178F43F6D5}"/>
              </a:ext>
            </a:extLst>
          </p:cNvPr>
          <p:cNvSpPr>
            <a:spLocks noChangeAspect="1"/>
          </p:cNvSpPr>
          <p:nvPr/>
        </p:nvSpPr>
        <p:spPr>
          <a:xfrm>
            <a:off x="9749725" y="1054800"/>
            <a:ext cx="1512000" cy="15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8" name="Freihandform 7">
            <a:extLst>
              <a:ext uri="{FF2B5EF4-FFF2-40B4-BE49-F238E27FC236}">
                <a16:creationId xmlns:a16="http://schemas.microsoft.com/office/drawing/2014/main" id="{7BBA2730-C678-A3D9-BFB1-F70CA6DF0236}"/>
              </a:ext>
            </a:extLst>
          </p:cNvPr>
          <p:cNvSpPr>
            <a:spLocks noChangeAspect="1"/>
          </p:cNvSpPr>
          <p:nvPr/>
        </p:nvSpPr>
        <p:spPr>
          <a:xfrm rot="5400000">
            <a:off x="6223003" y="2817338"/>
            <a:ext cx="3312000" cy="3312000"/>
          </a:xfrm>
          <a:custGeom>
            <a:avLst/>
            <a:gdLst>
              <a:gd name="connsiteX0" fmla="*/ 0 w 1440000"/>
              <a:gd name="connsiteY0" fmla="*/ 0 h 1440000"/>
              <a:gd name="connsiteX1" fmla="*/ 1440000 w 1440000"/>
              <a:gd name="connsiteY1" fmla="*/ 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lnTo>
                  <a:pt x="1440000" y="0"/>
                </a:lnTo>
                <a:cubicBezTo>
                  <a:pt x="1440000" y="795290"/>
                  <a:pt x="795290" y="1440000"/>
                  <a:pt x="0" y="1440000"/>
                </a:cubicBezTo>
                <a:close/>
              </a:path>
            </a:pathLst>
          </a:custGeom>
          <a:gradFill>
            <a:gsLst>
              <a:gs pos="0">
                <a:schemeClr val="accent2">
                  <a:alpha val="15000"/>
                </a:schemeClr>
              </a:gs>
              <a:gs pos="100000">
                <a:schemeClr val="accent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9" name="Grafik 8">
            <a:extLst>
              <a:ext uri="{FF2B5EF4-FFF2-40B4-BE49-F238E27FC236}">
                <a16:creationId xmlns:a16="http://schemas.microsoft.com/office/drawing/2014/main" id="{C66B5D98-477D-AB24-03AE-E20A36AC0CB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7449" y="6405090"/>
            <a:ext cx="252000" cy="291375"/>
          </a:xfrm>
          <a:prstGeom prst="rect">
            <a:avLst/>
          </a:prstGeom>
        </p:spPr>
      </p:pic>
      <p:sp>
        <p:nvSpPr>
          <p:cNvPr id="13" name="Fußzeilenplatzhalter 12">
            <a:extLst>
              <a:ext uri="{FF2B5EF4-FFF2-40B4-BE49-F238E27FC236}">
                <a16:creationId xmlns:a16="http://schemas.microsoft.com/office/drawing/2014/main" id="{977954B6-D350-10A8-CC3B-7F55773DEC44}"/>
              </a:ext>
            </a:extLst>
          </p:cNvPr>
          <p:cNvSpPr>
            <a:spLocks noGrp="1"/>
          </p:cNvSpPr>
          <p:nvPr>
            <p:ph type="ftr" sz="quarter" idx="10"/>
          </p:nvPr>
        </p:nvSpPr>
        <p:spPr/>
        <p:txBody>
          <a:bodyPr/>
          <a:lstStyle>
            <a:lvl1pPr>
              <a:defRPr>
                <a:solidFill>
                  <a:schemeClr val="bg1"/>
                </a:solidFill>
              </a:defRPr>
            </a:lvl1pPr>
          </a:lstStyle>
          <a:p>
            <a:endParaRPr lang="de-DE"/>
          </a:p>
        </p:txBody>
      </p:sp>
      <p:sp>
        <p:nvSpPr>
          <p:cNvPr id="14" name="Foliennummernplatzhalter 13">
            <a:extLst>
              <a:ext uri="{FF2B5EF4-FFF2-40B4-BE49-F238E27FC236}">
                <a16:creationId xmlns:a16="http://schemas.microsoft.com/office/drawing/2014/main" id="{032649E2-464C-BF5E-4021-695BF4BB1E8F}"/>
              </a:ext>
            </a:extLst>
          </p:cNvPr>
          <p:cNvSpPr>
            <a:spLocks noGrp="1"/>
          </p:cNvSpPr>
          <p:nvPr>
            <p:ph type="sldNum" sz="quarter" idx="11"/>
          </p:nvPr>
        </p:nvSpPr>
        <p:spPr/>
        <p:txBody>
          <a:bodyPr/>
          <a:lstStyle>
            <a:lvl1pPr>
              <a:defRPr>
                <a:solidFill>
                  <a:schemeClr val="bg1"/>
                </a:solidFill>
              </a:defRPr>
            </a:lvl1pPr>
          </a:lstStyle>
          <a:p>
            <a:fld id="{FEC8E6F6-E1A5-42C7-842F-B7973A4980C4}" type="slidenum">
              <a:rPr lang="de-DE" smtClean="0"/>
              <a:t>‹Nr.›</a:t>
            </a:fld>
            <a:endParaRPr lang="de-DE"/>
          </a:p>
        </p:txBody>
      </p:sp>
      <p:sp>
        <p:nvSpPr>
          <p:cNvPr id="2" name="Textfeld 1">
            <a:extLst>
              <a:ext uri="{FF2B5EF4-FFF2-40B4-BE49-F238E27FC236}">
                <a16:creationId xmlns:a16="http://schemas.microsoft.com/office/drawing/2014/main" id="{E8AEEFFC-77FB-117D-873D-2588B38DD979}"/>
              </a:ext>
            </a:extLst>
          </p:cNvPr>
          <p:cNvSpPr txBox="1"/>
          <p:nvPr/>
        </p:nvSpPr>
        <p:spPr>
          <a:xfrm>
            <a:off x="930274" y="6375400"/>
            <a:ext cx="1512000" cy="482600"/>
          </a:xfrm>
          <a:prstGeom prst="rect">
            <a:avLst/>
          </a:prstGeom>
          <a:noFill/>
        </p:spPr>
        <p:txBody>
          <a:bodyPr wrap="square" lIns="0" tIns="0" rIns="0" bIns="0" rtlCol="0" anchor="ctr" anchorCtr="0">
            <a:noAutofit/>
          </a:bodyPr>
          <a:lstStyle/>
          <a:p>
            <a:pPr marL="0" indent="0" algn="l">
              <a:lnSpc>
                <a:spcPct val="90000"/>
              </a:lnSpc>
              <a:buNone/>
            </a:pPr>
            <a:r>
              <a:rPr lang="de-DE" sz="1400" dirty="0">
                <a:solidFill>
                  <a:schemeClr val="bg1"/>
                </a:solidFill>
                <a:latin typeface="+mj-lt"/>
              </a:rPr>
              <a:t>PH Weingarten</a:t>
            </a:r>
          </a:p>
        </p:txBody>
      </p:sp>
    </p:spTree>
    <p:extLst>
      <p:ext uri="{BB962C8B-B14F-4D97-AF65-F5344CB8AC3E}">
        <p14:creationId xmlns:p14="http://schemas.microsoft.com/office/powerpoint/2010/main" val="1581787427"/>
      </p:ext>
    </p:extLst>
  </p:cSld>
  <p:clrMapOvr>
    <a:masterClrMapping/>
  </p:clrMapOvr>
  <p:extLst>
    <p:ext uri="{DCECCB84-F9BA-43D5-87BE-67443E8EF086}">
      <p15:sldGuideLst xmlns:p15="http://schemas.microsoft.com/office/powerpoint/2012/main">
        <p15:guide id="1" pos="1050">
          <p15:clr>
            <a:srgbClr val="FBAE40"/>
          </p15:clr>
        </p15:guide>
        <p15:guide id="2" orient="horz" pos="12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7.png"/><Relationship Id="rId4" Type="http://schemas.openxmlformats.org/officeDocument/2006/relationships/slideLayout" Target="../slideLayouts/slideLayout25.xml"/><Relationship Id="rId9"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6.emf"/><Relationship Id="rId4" Type="http://schemas.openxmlformats.org/officeDocument/2006/relationships/slideLayout" Target="../slideLayouts/slideLayout31.xml"/><Relationship Id="rId9"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theme" Target="../theme/theme5.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2" name="Grafik 8"/>
          <p:cNvPicPr>
            <a:picLocks noChangeAspect="1"/>
          </p:cNvPicPr>
          <p:nvPr/>
        </p:nvPicPr>
        <p:blipFill>
          <a:blip r:embed="rId23"/>
          <a:stretch/>
        </p:blipFill>
        <p:spPr bwMode="auto">
          <a:xfrm>
            <a:off x="330541" y="207500"/>
            <a:ext cx="1588995" cy="548706"/>
          </a:xfrm>
          <a:prstGeom prst="rect">
            <a:avLst/>
          </a:prstGeom>
        </p:spPr>
      </p:pic>
      <p:pic>
        <p:nvPicPr>
          <p:cNvPr id="3" name="Grafik 9"/>
          <p:cNvPicPr>
            <a:picLocks noChangeAspect="1"/>
          </p:cNvPicPr>
          <p:nvPr/>
        </p:nvPicPr>
        <p:blipFill>
          <a:blip r:embed="rId24"/>
          <a:stretch/>
        </p:blipFill>
        <p:spPr bwMode="auto">
          <a:xfrm>
            <a:off x="10632504" y="-4177"/>
            <a:ext cx="1443319" cy="1005679"/>
          </a:xfrm>
          <a:prstGeom prst="rect">
            <a:avLst/>
          </a:prstGeom>
        </p:spPr>
      </p:pic>
      <p:pic>
        <p:nvPicPr>
          <p:cNvPr id="6" name="Grafik 5" descr="Ein Bild, das Text enthält.&#10;&#10;Automatisch generierte Beschreibung"/>
          <p:cNvPicPr>
            <a:picLocks noChangeAspect="1"/>
          </p:cNvPicPr>
          <p:nvPr/>
        </p:nvPicPr>
        <p:blipFill>
          <a:blip r:embed="rId25"/>
          <a:stretch/>
        </p:blipFill>
        <p:spPr bwMode="auto">
          <a:xfrm>
            <a:off x="143249" y="5582563"/>
            <a:ext cx="1663700" cy="1180187"/>
          </a:xfrm>
          <a:prstGeom prst="rect">
            <a:avLst/>
          </a:prstGeom>
        </p:spPr>
      </p:pic>
    </p:spTree>
    <p:extLst>
      <p:ext uri="{BB962C8B-B14F-4D97-AF65-F5344CB8AC3E}">
        <p14:creationId xmlns:p14="http://schemas.microsoft.com/office/powerpoint/2010/main" val="2867820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354" eaLnBrk="1" hangingPunct="1">
        <a:lnSpc>
          <a:spcPct val="90000"/>
        </a:lnSpc>
        <a:spcBef>
          <a:spcPts val="0"/>
        </a:spcBef>
        <a:buNone/>
        <a:defRPr sz="4400">
          <a:solidFill>
            <a:schemeClr val="tx1"/>
          </a:solidFill>
          <a:latin typeface="+mj-lt"/>
          <a:ea typeface="+mj-ea"/>
          <a:cs typeface="+mj-cs"/>
        </a:defRPr>
      </a:lvl1pPr>
    </p:titleStyle>
    <p:bodyStyle>
      <a:lvl1pPr marL="228589" indent="-228589" algn="l" defTabSz="914354" eaLnBrk="1" hangingPunct="1">
        <a:lnSpc>
          <a:spcPct val="90000"/>
        </a:lnSpc>
        <a:spcBef>
          <a:spcPts val="1000"/>
        </a:spcBef>
        <a:buFont typeface="Arial"/>
        <a:buChar char="•"/>
        <a:defRPr sz="2800">
          <a:solidFill>
            <a:schemeClr val="tx1"/>
          </a:solidFill>
          <a:latin typeface="+mn-lt"/>
          <a:ea typeface="+mn-ea"/>
          <a:cs typeface="+mn-cs"/>
        </a:defRPr>
      </a:lvl1pPr>
      <a:lvl2pPr marL="685766" indent="-228589" algn="l" defTabSz="914354" eaLnBrk="1" hangingPunct="1">
        <a:lnSpc>
          <a:spcPct val="90000"/>
        </a:lnSpc>
        <a:spcBef>
          <a:spcPts val="500"/>
        </a:spcBef>
        <a:buFont typeface="Arial"/>
        <a:buChar char="•"/>
        <a:defRPr sz="2400">
          <a:solidFill>
            <a:schemeClr val="tx1"/>
          </a:solidFill>
          <a:latin typeface="+mn-lt"/>
          <a:ea typeface="+mn-ea"/>
          <a:cs typeface="+mn-cs"/>
        </a:defRPr>
      </a:lvl2pPr>
      <a:lvl3pPr marL="1142942" indent="-228589" algn="l" defTabSz="914354" eaLnBrk="1" hangingPunct="1">
        <a:lnSpc>
          <a:spcPct val="90000"/>
        </a:lnSpc>
        <a:spcBef>
          <a:spcPts val="500"/>
        </a:spcBef>
        <a:buFont typeface="Arial"/>
        <a:buChar char="•"/>
        <a:defRPr sz="2000">
          <a:solidFill>
            <a:schemeClr val="tx1"/>
          </a:solidFill>
          <a:latin typeface="+mn-lt"/>
          <a:ea typeface="+mn-ea"/>
          <a:cs typeface="+mn-cs"/>
        </a:defRPr>
      </a:lvl3pPr>
      <a:lvl4pPr marL="1600120" indent="-228589" algn="l" defTabSz="914354" eaLnBrk="1" hangingPunct="1">
        <a:lnSpc>
          <a:spcPct val="90000"/>
        </a:lnSpc>
        <a:spcBef>
          <a:spcPts val="500"/>
        </a:spcBef>
        <a:buFont typeface="Arial"/>
        <a:buChar char="•"/>
        <a:defRPr sz="1800">
          <a:solidFill>
            <a:schemeClr val="tx1"/>
          </a:solidFill>
          <a:latin typeface="+mn-lt"/>
          <a:ea typeface="+mn-ea"/>
          <a:cs typeface="+mn-cs"/>
        </a:defRPr>
      </a:lvl4pPr>
      <a:lvl5pPr marL="2057298" indent="-228589" algn="l" defTabSz="914354" eaLnBrk="1" hangingPunct="1">
        <a:lnSpc>
          <a:spcPct val="90000"/>
        </a:lnSpc>
        <a:spcBef>
          <a:spcPts val="500"/>
        </a:spcBef>
        <a:buFont typeface="Arial"/>
        <a:buChar char="•"/>
        <a:defRPr sz="1800">
          <a:solidFill>
            <a:schemeClr val="tx1"/>
          </a:solidFill>
          <a:latin typeface="+mn-lt"/>
          <a:ea typeface="+mn-ea"/>
          <a:cs typeface="+mn-cs"/>
        </a:defRPr>
      </a:lvl5pPr>
      <a:lvl6pPr marL="2514474" indent="-228589" algn="l" defTabSz="914354" eaLnBrk="1" hangingPunct="1">
        <a:lnSpc>
          <a:spcPct val="90000"/>
        </a:lnSpc>
        <a:spcBef>
          <a:spcPts val="500"/>
        </a:spcBef>
        <a:buFont typeface="Arial"/>
        <a:buChar char="•"/>
        <a:defRPr sz="1800">
          <a:solidFill>
            <a:schemeClr val="tx1"/>
          </a:solidFill>
          <a:latin typeface="+mn-lt"/>
          <a:ea typeface="+mn-ea"/>
          <a:cs typeface="+mn-cs"/>
        </a:defRPr>
      </a:lvl6pPr>
      <a:lvl7pPr marL="2971651" indent="-228589" algn="l" defTabSz="914354" eaLnBrk="1" hangingPunct="1">
        <a:lnSpc>
          <a:spcPct val="90000"/>
        </a:lnSpc>
        <a:spcBef>
          <a:spcPts val="500"/>
        </a:spcBef>
        <a:buFont typeface="Arial"/>
        <a:buChar char="•"/>
        <a:defRPr sz="1800">
          <a:solidFill>
            <a:schemeClr val="tx1"/>
          </a:solidFill>
          <a:latin typeface="+mn-lt"/>
          <a:ea typeface="+mn-ea"/>
          <a:cs typeface="+mn-cs"/>
        </a:defRPr>
      </a:lvl7pPr>
      <a:lvl8pPr marL="3428829" indent="-228589" algn="l" defTabSz="914354" eaLnBrk="1" hangingPunct="1">
        <a:lnSpc>
          <a:spcPct val="90000"/>
        </a:lnSpc>
        <a:spcBef>
          <a:spcPts val="500"/>
        </a:spcBef>
        <a:buFont typeface="Arial"/>
        <a:buChar char="•"/>
        <a:defRPr sz="1800">
          <a:solidFill>
            <a:schemeClr val="tx1"/>
          </a:solidFill>
          <a:latin typeface="+mn-lt"/>
          <a:ea typeface="+mn-ea"/>
          <a:cs typeface="+mn-cs"/>
        </a:defRPr>
      </a:lvl8pPr>
      <a:lvl9pPr marL="3886006" indent="-228589" algn="l" defTabSz="914354"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354" eaLnBrk="1" hangingPunct="1">
        <a:defRPr sz="1800">
          <a:solidFill>
            <a:schemeClr val="tx1"/>
          </a:solidFill>
          <a:latin typeface="+mn-lt"/>
          <a:ea typeface="+mn-ea"/>
          <a:cs typeface="+mn-cs"/>
        </a:defRPr>
      </a:lvl1pPr>
      <a:lvl2pPr marL="457178" algn="l" defTabSz="914354" eaLnBrk="1" hangingPunct="1">
        <a:defRPr sz="1800">
          <a:solidFill>
            <a:schemeClr val="tx1"/>
          </a:solidFill>
          <a:latin typeface="+mn-lt"/>
          <a:ea typeface="+mn-ea"/>
          <a:cs typeface="+mn-cs"/>
        </a:defRPr>
      </a:lvl2pPr>
      <a:lvl3pPr marL="914354" algn="l" defTabSz="914354" eaLnBrk="1" hangingPunct="1">
        <a:defRPr sz="1800">
          <a:solidFill>
            <a:schemeClr val="tx1"/>
          </a:solidFill>
          <a:latin typeface="+mn-lt"/>
          <a:ea typeface="+mn-ea"/>
          <a:cs typeface="+mn-cs"/>
        </a:defRPr>
      </a:lvl3pPr>
      <a:lvl4pPr marL="1371532" algn="l" defTabSz="914354" eaLnBrk="1" hangingPunct="1">
        <a:defRPr sz="1800">
          <a:solidFill>
            <a:schemeClr val="tx1"/>
          </a:solidFill>
          <a:latin typeface="+mn-lt"/>
          <a:ea typeface="+mn-ea"/>
          <a:cs typeface="+mn-cs"/>
        </a:defRPr>
      </a:lvl4pPr>
      <a:lvl5pPr marL="1828709" algn="l" defTabSz="914354" eaLnBrk="1" hangingPunct="1">
        <a:defRPr sz="1800">
          <a:solidFill>
            <a:schemeClr val="tx1"/>
          </a:solidFill>
          <a:latin typeface="+mn-lt"/>
          <a:ea typeface="+mn-ea"/>
          <a:cs typeface="+mn-cs"/>
        </a:defRPr>
      </a:lvl5pPr>
      <a:lvl6pPr marL="2285886" algn="l" defTabSz="914354" eaLnBrk="1" hangingPunct="1">
        <a:defRPr sz="1800">
          <a:solidFill>
            <a:schemeClr val="tx1"/>
          </a:solidFill>
          <a:latin typeface="+mn-lt"/>
          <a:ea typeface="+mn-ea"/>
          <a:cs typeface="+mn-cs"/>
        </a:defRPr>
      </a:lvl6pPr>
      <a:lvl7pPr marL="2743062" algn="l" defTabSz="914354" eaLnBrk="1" hangingPunct="1">
        <a:defRPr sz="1800">
          <a:solidFill>
            <a:schemeClr val="tx1"/>
          </a:solidFill>
          <a:latin typeface="+mn-lt"/>
          <a:ea typeface="+mn-ea"/>
          <a:cs typeface="+mn-cs"/>
        </a:defRPr>
      </a:lvl7pPr>
      <a:lvl8pPr marL="3200240" algn="l" defTabSz="914354" eaLnBrk="1" hangingPunct="1">
        <a:defRPr sz="1800">
          <a:solidFill>
            <a:schemeClr val="tx1"/>
          </a:solidFill>
          <a:latin typeface="+mn-lt"/>
          <a:ea typeface="+mn-ea"/>
          <a:cs typeface="+mn-cs"/>
        </a:defRPr>
      </a:lvl8pPr>
      <a:lvl9pPr marL="3657418" algn="l" defTabSz="914354" eaLnBrk="1" hangingPunct="1">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bwMode="auto">
        <a:xfrm>
          <a:off x="0" y="0"/>
          <a:ext cx="0" cy="0"/>
          <a:chOff x="0" y="0"/>
          <a:chExt cx="0" cy="0"/>
        </a:xfrm>
      </p:grpSpPr>
      <p:pic>
        <p:nvPicPr>
          <p:cNvPr id="4" name="ph-kringel-schwarz.gif" descr="ph-kringel-schwarz.gif"/>
          <p:cNvPicPr>
            <a:picLocks noChangeAspect="1"/>
          </p:cNvPicPr>
          <p:nvPr/>
        </p:nvPicPr>
        <p:blipFill>
          <a:blip r:embed="rId8"/>
          <a:srcRect l="19999" t="17937" r="20205" b="18882"/>
          <a:stretch/>
        </p:blipFill>
        <p:spPr bwMode="auto">
          <a:xfrm>
            <a:off x="10687048" y="487490"/>
            <a:ext cx="996709" cy="466833"/>
          </a:xfrm>
          <a:custGeom>
            <a:avLst/>
            <a:gdLst/>
            <a:ahLst/>
            <a:cxnLst>
              <a:cxn ang="0">
                <a:pos x="wd2" y="hd2"/>
              </a:cxn>
              <a:cxn ang="5400000">
                <a:pos x="wd2" y="hd2"/>
              </a:cxn>
              <a:cxn ang="10800000">
                <a:pos x="wd2" y="hd2"/>
              </a:cxn>
              <a:cxn ang="16200000">
                <a:pos x="wd2" y="hd2"/>
              </a:cxn>
            </a:cxnLst>
            <a:rect l="0" t="0" r="r" b="b"/>
            <a:pathLst>
              <a:path w="21494" h="21453" extrusionOk="0">
                <a:moveTo>
                  <a:pt x="21355" y="7"/>
                </a:moveTo>
                <a:cubicBezTo>
                  <a:pt x="21234" y="-65"/>
                  <a:pt x="21002" y="414"/>
                  <a:pt x="20835" y="1180"/>
                </a:cubicBezTo>
                <a:cubicBezTo>
                  <a:pt x="20553" y="2476"/>
                  <a:pt x="19763" y="5460"/>
                  <a:pt x="19410" y="6557"/>
                </a:cubicBezTo>
                <a:cubicBezTo>
                  <a:pt x="19058" y="7652"/>
                  <a:pt x="17607" y="10794"/>
                  <a:pt x="16849" y="12106"/>
                </a:cubicBezTo>
                <a:cubicBezTo>
                  <a:pt x="14192" y="16706"/>
                  <a:pt x="9325" y="19654"/>
                  <a:pt x="5867" y="18752"/>
                </a:cubicBezTo>
                <a:cubicBezTo>
                  <a:pt x="4493" y="18394"/>
                  <a:pt x="3833" y="17873"/>
                  <a:pt x="2946" y="16453"/>
                </a:cubicBezTo>
                <a:cubicBezTo>
                  <a:pt x="721" y="12890"/>
                  <a:pt x="1255" y="8661"/>
                  <a:pt x="4133" y="7047"/>
                </a:cubicBezTo>
                <a:cubicBezTo>
                  <a:pt x="5287" y="6400"/>
                  <a:pt x="6285" y="6416"/>
                  <a:pt x="7272" y="7105"/>
                </a:cubicBezTo>
                <a:cubicBezTo>
                  <a:pt x="8535" y="7986"/>
                  <a:pt x="9678" y="10247"/>
                  <a:pt x="9500" y="11500"/>
                </a:cubicBezTo>
                <a:cubicBezTo>
                  <a:pt x="9472" y="11694"/>
                  <a:pt x="9584" y="11827"/>
                  <a:pt x="9769" y="11827"/>
                </a:cubicBezTo>
                <a:cubicBezTo>
                  <a:pt x="10018" y="11827"/>
                  <a:pt x="10090" y="11642"/>
                  <a:pt x="10129" y="10933"/>
                </a:cubicBezTo>
                <a:cubicBezTo>
                  <a:pt x="10203" y="9589"/>
                  <a:pt x="9768" y="7968"/>
                  <a:pt x="8967" y="6595"/>
                </a:cubicBezTo>
                <a:cubicBezTo>
                  <a:pt x="7773" y="4551"/>
                  <a:pt x="6562" y="3959"/>
                  <a:pt x="4499" y="4412"/>
                </a:cubicBezTo>
                <a:cubicBezTo>
                  <a:pt x="2683" y="4810"/>
                  <a:pt x="1022" y="6860"/>
                  <a:pt x="244" y="9654"/>
                </a:cubicBezTo>
                <a:cubicBezTo>
                  <a:pt x="-45" y="10689"/>
                  <a:pt x="-89" y="14057"/>
                  <a:pt x="173" y="15241"/>
                </a:cubicBezTo>
                <a:cubicBezTo>
                  <a:pt x="624" y="17278"/>
                  <a:pt x="1889" y="19217"/>
                  <a:pt x="3517" y="20368"/>
                </a:cubicBezTo>
                <a:cubicBezTo>
                  <a:pt x="4015" y="20720"/>
                  <a:pt x="4138" y="20765"/>
                  <a:pt x="5000" y="20935"/>
                </a:cubicBezTo>
                <a:cubicBezTo>
                  <a:pt x="5301" y="20995"/>
                  <a:pt x="5563" y="21065"/>
                  <a:pt x="5584" y="21089"/>
                </a:cubicBezTo>
                <a:cubicBezTo>
                  <a:pt x="5606" y="21113"/>
                  <a:pt x="5691" y="21140"/>
                  <a:pt x="5770" y="21156"/>
                </a:cubicBezTo>
                <a:cubicBezTo>
                  <a:pt x="5849" y="21173"/>
                  <a:pt x="5960" y="21258"/>
                  <a:pt x="6014" y="21339"/>
                </a:cubicBezTo>
                <a:cubicBezTo>
                  <a:pt x="6145" y="21535"/>
                  <a:pt x="6901" y="21464"/>
                  <a:pt x="7144" y="21233"/>
                </a:cubicBezTo>
                <a:cubicBezTo>
                  <a:pt x="7250" y="21133"/>
                  <a:pt x="7645" y="21079"/>
                  <a:pt x="8017" y="21108"/>
                </a:cubicBezTo>
                <a:cubicBezTo>
                  <a:pt x="8389" y="21137"/>
                  <a:pt x="8792" y="21062"/>
                  <a:pt x="8915" y="20945"/>
                </a:cubicBezTo>
                <a:cubicBezTo>
                  <a:pt x="9039" y="20827"/>
                  <a:pt x="9198" y="20713"/>
                  <a:pt x="9262" y="20695"/>
                </a:cubicBezTo>
                <a:cubicBezTo>
                  <a:pt x="9327" y="20677"/>
                  <a:pt x="9412" y="20640"/>
                  <a:pt x="9455" y="20608"/>
                </a:cubicBezTo>
                <a:cubicBezTo>
                  <a:pt x="9540" y="20544"/>
                  <a:pt x="9531" y="20547"/>
                  <a:pt x="10315" y="20272"/>
                </a:cubicBezTo>
                <a:cubicBezTo>
                  <a:pt x="10616" y="20166"/>
                  <a:pt x="11037" y="19971"/>
                  <a:pt x="11252" y="19839"/>
                </a:cubicBezTo>
                <a:cubicBezTo>
                  <a:pt x="11712" y="19556"/>
                  <a:pt x="11829" y="19508"/>
                  <a:pt x="12337" y="19377"/>
                </a:cubicBezTo>
                <a:cubicBezTo>
                  <a:pt x="12547" y="19323"/>
                  <a:pt x="12747" y="19126"/>
                  <a:pt x="12780" y="18944"/>
                </a:cubicBezTo>
                <a:cubicBezTo>
                  <a:pt x="12949" y="18008"/>
                  <a:pt x="12972" y="17971"/>
                  <a:pt x="13190" y="18242"/>
                </a:cubicBezTo>
                <a:cubicBezTo>
                  <a:pt x="13355" y="18447"/>
                  <a:pt x="13422" y="18430"/>
                  <a:pt x="13492" y="18156"/>
                </a:cubicBezTo>
                <a:cubicBezTo>
                  <a:pt x="13542" y="17959"/>
                  <a:pt x="13691" y="17790"/>
                  <a:pt x="13819" y="17790"/>
                </a:cubicBezTo>
                <a:cubicBezTo>
                  <a:pt x="13948" y="17790"/>
                  <a:pt x="14132" y="17586"/>
                  <a:pt x="14224" y="17329"/>
                </a:cubicBezTo>
                <a:cubicBezTo>
                  <a:pt x="14316" y="17071"/>
                  <a:pt x="14497" y="16857"/>
                  <a:pt x="14628" y="16857"/>
                </a:cubicBezTo>
                <a:cubicBezTo>
                  <a:pt x="14759" y="16857"/>
                  <a:pt x="14820" y="16745"/>
                  <a:pt x="14763" y="16607"/>
                </a:cubicBezTo>
                <a:cubicBezTo>
                  <a:pt x="14706" y="16470"/>
                  <a:pt x="14800" y="16301"/>
                  <a:pt x="14975" y="16232"/>
                </a:cubicBezTo>
                <a:cubicBezTo>
                  <a:pt x="15149" y="16164"/>
                  <a:pt x="15329" y="15970"/>
                  <a:pt x="15373" y="15799"/>
                </a:cubicBezTo>
                <a:cubicBezTo>
                  <a:pt x="15419" y="15618"/>
                  <a:pt x="15584" y="15543"/>
                  <a:pt x="15771" y="15617"/>
                </a:cubicBezTo>
                <a:cubicBezTo>
                  <a:pt x="16009" y="15710"/>
                  <a:pt x="16128" y="15594"/>
                  <a:pt x="16239" y="15155"/>
                </a:cubicBezTo>
                <a:cubicBezTo>
                  <a:pt x="16322" y="14831"/>
                  <a:pt x="16468" y="14491"/>
                  <a:pt x="16560" y="14405"/>
                </a:cubicBezTo>
                <a:cubicBezTo>
                  <a:pt x="16653" y="14319"/>
                  <a:pt x="16690" y="14161"/>
                  <a:pt x="16644" y="14049"/>
                </a:cubicBezTo>
                <a:cubicBezTo>
                  <a:pt x="16597" y="13936"/>
                  <a:pt x="16806" y="13666"/>
                  <a:pt x="17106" y="13453"/>
                </a:cubicBezTo>
                <a:cubicBezTo>
                  <a:pt x="17406" y="13239"/>
                  <a:pt x="17632" y="12944"/>
                  <a:pt x="17613" y="12799"/>
                </a:cubicBezTo>
                <a:cubicBezTo>
                  <a:pt x="17594" y="12653"/>
                  <a:pt x="17742" y="12497"/>
                  <a:pt x="17940" y="12452"/>
                </a:cubicBezTo>
                <a:cubicBezTo>
                  <a:pt x="18142" y="12406"/>
                  <a:pt x="18364" y="12132"/>
                  <a:pt x="18441" y="11827"/>
                </a:cubicBezTo>
                <a:cubicBezTo>
                  <a:pt x="18517" y="11528"/>
                  <a:pt x="18657" y="11207"/>
                  <a:pt x="18756" y="11115"/>
                </a:cubicBezTo>
                <a:cubicBezTo>
                  <a:pt x="19011" y="10879"/>
                  <a:pt x="19593" y="8882"/>
                  <a:pt x="19603" y="8211"/>
                </a:cubicBezTo>
                <a:cubicBezTo>
                  <a:pt x="19607" y="7900"/>
                  <a:pt x="19700" y="7601"/>
                  <a:pt x="19808" y="7547"/>
                </a:cubicBezTo>
                <a:cubicBezTo>
                  <a:pt x="19916" y="7493"/>
                  <a:pt x="19966" y="7358"/>
                  <a:pt x="19917" y="7239"/>
                </a:cubicBezTo>
                <a:cubicBezTo>
                  <a:pt x="19868" y="7121"/>
                  <a:pt x="19938" y="6961"/>
                  <a:pt x="20071" y="6884"/>
                </a:cubicBezTo>
                <a:cubicBezTo>
                  <a:pt x="20205" y="6807"/>
                  <a:pt x="20278" y="6650"/>
                  <a:pt x="20232" y="6537"/>
                </a:cubicBezTo>
                <a:cubicBezTo>
                  <a:pt x="20185" y="6425"/>
                  <a:pt x="20233" y="6089"/>
                  <a:pt x="20341" y="5797"/>
                </a:cubicBezTo>
                <a:cubicBezTo>
                  <a:pt x="20449" y="5504"/>
                  <a:pt x="20527" y="5185"/>
                  <a:pt x="20508" y="5085"/>
                </a:cubicBezTo>
                <a:cubicBezTo>
                  <a:pt x="20489" y="4985"/>
                  <a:pt x="20578" y="4842"/>
                  <a:pt x="20707" y="4768"/>
                </a:cubicBezTo>
                <a:cubicBezTo>
                  <a:pt x="20836" y="4693"/>
                  <a:pt x="20898" y="4533"/>
                  <a:pt x="20848" y="4412"/>
                </a:cubicBezTo>
                <a:cubicBezTo>
                  <a:pt x="20798" y="4291"/>
                  <a:pt x="20826" y="4067"/>
                  <a:pt x="20912" y="3912"/>
                </a:cubicBezTo>
                <a:cubicBezTo>
                  <a:pt x="20998" y="3756"/>
                  <a:pt x="21079" y="3547"/>
                  <a:pt x="21086" y="3450"/>
                </a:cubicBezTo>
                <a:cubicBezTo>
                  <a:pt x="21092" y="3353"/>
                  <a:pt x="21191" y="2924"/>
                  <a:pt x="21310" y="2498"/>
                </a:cubicBezTo>
                <a:cubicBezTo>
                  <a:pt x="21429" y="2071"/>
                  <a:pt x="21511" y="1465"/>
                  <a:pt x="21490" y="1151"/>
                </a:cubicBezTo>
                <a:cubicBezTo>
                  <a:pt x="21469" y="838"/>
                  <a:pt x="21443" y="438"/>
                  <a:pt x="21432" y="267"/>
                </a:cubicBezTo>
                <a:cubicBezTo>
                  <a:pt x="21422" y="111"/>
                  <a:pt x="21396" y="31"/>
                  <a:pt x="21355" y="7"/>
                </a:cubicBezTo>
                <a:close/>
              </a:path>
            </a:pathLst>
          </a:custGeom>
          <a:ln w="12700">
            <a:miter lim="400000"/>
          </a:ln>
        </p:spPr>
      </p:pic>
      <p:pic>
        <p:nvPicPr>
          <p:cNvPr id="5" name="ph-kringel-rot.gif"/>
          <p:cNvPicPr>
            <a:picLocks noChangeAspect="1"/>
          </p:cNvPicPr>
          <p:nvPr/>
        </p:nvPicPr>
        <p:blipFill>
          <a:blip r:embed="rId9">
            <a:extLst>
              <a:ext uri="{28A0092B-C50C-407E-A947-70E740481C1C}">
                <a14:useLocalDpi xmlns:a14="http://schemas.microsoft.com/office/drawing/2010/main" val="0"/>
              </a:ext>
            </a:extLst>
          </a:blip>
          <a:srcRect/>
          <a:stretch/>
        </p:blipFill>
        <p:spPr bwMode="auto">
          <a:xfrm>
            <a:off x="10233025" y="214312"/>
            <a:ext cx="1536699" cy="971104"/>
          </a:xfrm>
          <a:prstGeom prst="rect">
            <a:avLst/>
          </a:prstGeom>
          <a:ln w="12700">
            <a:miter lim="400000"/>
          </a:ln>
        </p:spPr>
      </p:pic>
      <p:grpSp>
        <p:nvGrpSpPr>
          <p:cNvPr id="6" name="Gruppieren"/>
          <p:cNvGrpSpPr/>
          <p:nvPr/>
        </p:nvGrpSpPr>
        <p:grpSpPr bwMode="auto">
          <a:xfrm>
            <a:off x="0" y="0"/>
            <a:ext cx="297001" cy="6857157"/>
            <a:chOff x="0" y="0"/>
            <a:chExt cx="396000" cy="13003200"/>
          </a:xfrm>
        </p:grpSpPr>
        <p:sp>
          <p:nvSpPr>
            <p:cNvPr id="7"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8"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9"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0"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1" name="Titeltext"/>
          <p:cNvSpPr txBox="1">
            <a:spLocks noGrp="1"/>
          </p:cNvSpPr>
          <p:nvPr>
            <p:ph type="title"/>
          </p:nvPr>
        </p:nvSpPr>
        <p:spPr bwMode="auto">
          <a:xfrm>
            <a:off x="542925" y="227706"/>
            <a:ext cx="9841219" cy="977801"/>
          </a:xfrm>
          <a:prstGeom prst="rect">
            <a:avLst/>
          </a:prstGeom>
          <a:ln w="12700">
            <a:miter lim="400000"/>
          </a:ln>
        </p:spPr>
        <p:txBody>
          <a:bodyPr lIns="50800" tIns="50800" rIns="50800" bIns="50800" anchor="b"/>
          <a:lstStyle/>
          <a:p>
            <a:pPr>
              <a:defRPr/>
            </a:pPr>
            <a:r>
              <a:rPr dirty="0" err="1"/>
              <a:t>Titeltext</a:t>
            </a:r>
            <a:endParaRPr dirty="0"/>
          </a:p>
        </p:txBody>
      </p:sp>
      <p:sp>
        <p:nvSpPr>
          <p:cNvPr id="12" name="Textebene 1…"/>
          <p:cNvSpPr txBox="1">
            <a:spLocks noGrp="1"/>
          </p:cNvSpPr>
          <p:nvPr>
            <p:ph type="body" idx="1"/>
          </p:nvPr>
        </p:nvSpPr>
        <p:spPr bwMode="auto">
          <a:xfrm>
            <a:off x="542925" y="1640830"/>
            <a:ext cx="11125200" cy="4621113"/>
          </a:xfrm>
          <a:prstGeom prst="rect">
            <a:avLst/>
          </a:prstGeom>
          <a:ln w="12700">
            <a:miter lim="400000"/>
          </a:ln>
        </p:spPr>
        <p:txBody>
          <a:bodyPr lIns="50800" tIns="50800" rIns="50800" bIns="50800"/>
          <a:lstStyle/>
          <a:p>
            <a:pPr>
              <a:defRPr/>
            </a:pPr>
            <a:r>
              <a:rPr dirty="0" err="1"/>
              <a:t>Textebene</a:t>
            </a:r>
            <a:r>
              <a:rPr dirty="0"/>
              <a:t> 1</a:t>
            </a:r>
          </a:p>
          <a:p>
            <a:pPr lvl="1">
              <a:defRPr/>
            </a:pPr>
            <a:r>
              <a:rPr dirty="0" err="1"/>
              <a:t>Textebene</a:t>
            </a:r>
            <a:r>
              <a:rPr dirty="0"/>
              <a:t> 2</a:t>
            </a:r>
          </a:p>
          <a:p>
            <a:pPr lvl="2">
              <a:defRPr/>
            </a:pPr>
            <a:r>
              <a:rPr dirty="0" err="1"/>
              <a:t>Textebene</a:t>
            </a:r>
            <a:r>
              <a:rPr dirty="0"/>
              <a:t> 3</a:t>
            </a:r>
          </a:p>
          <a:p>
            <a:pPr lvl="3">
              <a:defRPr/>
            </a:pPr>
            <a:r>
              <a:rPr dirty="0" err="1"/>
              <a:t>Textebene</a:t>
            </a:r>
            <a:r>
              <a:rPr dirty="0"/>
              <a:t> 4</a:t>
            </a:r>
          </a:p>
          <a:p>
            <a:pPr lvl="4">
              <a:defRPr/>
            </a:pPr>
            <a:r>
              <a:rPr dirty="0" err="1"/>
              <a:t>Textebene</a:t>
            </a:r>
            <a:r>
              <a:rPr dirty="0"/>
              <a:t> 5</a:t>
            </a:r>
          </a:p>
        </p:txBody>
      </p:sp>
      <p:sp>
        <p:nvSpPr>
          <p:cNvPr id="13" name="Foliennummer"/>
          <p:cNvSpPr txBox="1">
            <a:spLocks noGrp="1"/>
          </p:cNvSpPr>
          <p:nvPr>
            <p:ph type="sldNum" sz="quarter" idx="2"/>
          </p:nvPr>
        </p:nvSpPr>
        <p:spPr bwMode="auto">
          <a:xfrm>
            <a:off x="11529443" y="6529834"/>
            <a:ext cx="266098" cy="199991"/>
          </a:xfrm>
          <a:prstGeom prst="rect">
            <a:avLst/>
          </a:prstGeom>
          <a:ln w="12700">
            <a:miter lim="400000"/>
          </a:ln>
        </p:spPr>
        <p:txBody>
          <a:bodyPr wrap="none" lIns="50800" tIns="50800" rIns="50800" bIns="50800">
            <a:spAutoFit/>
          </a:bodyPr>
          <a:lstStyle>
            <a:lvl1pPr algn="r">
              <a:defRPr sz="633">
                <a:latin typeface="+mn-lt"/>
                <a:ea typeface="+mn-ea"/>
                <a:cs typeface="+mn-cs"/>
              </a:defRPr>
            </a:lvl1pPr>
          </a:lstStyle>
          <a:p>
            <a:fld id="{5A979991-F455-4D85-A0D0-D7EDD87B632D}" type="slidenum">
              <a:rPr lang="de-DE" smtClean="0"/>
              <a:t>‹Nr.›</a:t>
            </a:fld>
            <a:endParaRPr lang="de-DE"/>
          </a:p>
        </p:txBody>
      </p:sp>
      <p:sp>
        <p:nvSpPr>
          <p:cNvPr id="2" name="Fußzeilenplatzhalter 1">
            <a:extLst>
              <a:ext uri="{FF2B5EF4-FFF2-40B4-BE49-F238E27FC236}">
                <a16:creationId xmlns:a16="http://schemas.microsoft.com/office/drawing/2014/main" id="{C275075A-6DBD-414C-A2C4-4AAE876E2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pic>
        <p:nvPicPr>
          <p:cNvPr id="14" name="Grafik 13">
            <a:extLst>
              <a:ext uri="{FF2B5EF4-FFF2-40B4-BE49-F238E27FC236}">
                <a16:creationId xmlns:a16="http://schemas.microsoft.com/office/drawing/2014/main" id="{32EEB183-042F-48D5-B10F-A839D030B0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85402" y="725523"/>
            <a:ext cx="887226" cy="687600"/>
          </a:xfrm>
          <a:prstGeom prst="rect">
            <a:avLst/>
          </a:prstGeom>
        </p:spPr>
      </p:pic>
    </p:spTree>
    <p:extLst>
      <p:ext uri="{BB962C8B-B14F-4D97-AF65-F5344CB8AC3E}">
        <p14:creationId xmlns:p14="http://schemas.microsoft.com/office/powerpoint/2010/main" val="36903790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xStyles>
    <p:titleStyle>
      <a:lvl1pPr marL="0" marR="0" indent="0" algn="l" defTabSz="408499" eaLnBrk="1" hangingPunct="1">
        <a:lnSpc>
          <a:spcPct val="100000"/>
        </a:lnSpc>
        <a:spcBef>
          <a:spcPts val="0"/>
        </a:spcBef>
        <a:spcAft>
          <a:spcPts val="0"/>
        </a:spcAft>
        <a:buClrTx/>
        <a:buSzTx/>
        <a:buFontTx/>
        <a:buNone/>
        <a:defRPr sz="4800" b="0" i="0" u="none" strike="noStrike" cap="none" spc="0">
          <a:ln>
            <a:noFill/>
          </a:ln>
          <a:solidFill>
            <a:srgbClr val="000000"/>
          </a:solidFill>
          <a:latin typeface="Arial" panose="020B0604020202020204" pitchFamily="34" charset="0"/>
          <a:ea typeface="Arial" panose="020B0604020202020204" pitchFamily="34" charset="0"/>
          <a:cs typeface="Arial" panose="020B0604020202020204" pitchFamily="34" charset="0"/>
        </a:defRPr>
      </a:lvl1pPr>
      <a:lvl2pPr marL="0" marR="0" indent="120541"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2pPr>
      <a:lvl3pPr marL="0" marR="0" indent="241082"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3pPr>
      <a:lvl4pPr marL="0" marR="0" indent="361622"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4pPr>
      <a:lvl5pPr marL="0" marR="0" indent="482163"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5pPr>
      <a:lvl6pPr marL="0" marR="0" indent="602704"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6pPr>
      <a:lvl7pPr marL="0" marR="0" indent="723245"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7pPr>
      <a:lvl8pPr marL="0" marR="0" indent="843785"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8pPr>
      <a:lvl9pPr marL="0" marR="0" indent="964326"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9pPr>
    </p:titleStyle>
    <p:bodyStyle>
      <a:lvl1pPr marL="140631"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1pPr>
      <a:lvl2pPr marL="375016"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2pPr>
      <a:lvl3pPr marL="609400"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3pPr>
      <a:lvl4pPr marL="843785"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4pPr>
      <a:lvl5pPr marL="1078170"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5pPr>
      <a:lvl6pPr marL="1312555"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6pPr>
      <a:lvl7pPr marL="1546939"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7pPr>
      <a:lvl8pPr marL="1781325"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8pPr>
      <a:lvl9pPr marL="2015710"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9pPr>
    </p:bodyStyle>
    <p:otherStyle>
      <a:lvl1pPr marL="0" marR="0" indent="0"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1pPr>
      <a:lvl2pPr marL="0" marR="0" indent="120541"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2pPr>
      <a:lvl3pPr marL="0" marR="0" indent="241082"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3pPr>
      <a:lvl4pPr marL="0" marR="0" indent="361622"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4pPr>
      <a:lvl5pPr marL="0" marR="0" indent="482163"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5pPr>
      <a:lvl6pPr marL="0" marR="0" indent="602704"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6pPr>
      <a:lvl7pPr marL="0" marR="0" indent="723245"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7pPr>
      <a:lvl8pPr marL="0" marR="0" indent="843785"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8pPr>
      <a:lvl9pPr marL="0" marR="0" indent="964326"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bwMode="auto">
        <a:xfrm>
          <a:off x="0" y="0"/>
          <a:ext cx="0" cy="0"/>
          <a:chOff x="0" y="0"/>
          <a:chExt cx="0" cy="0"/>
        </a:xfrm>
      </p:grpSpPr>
      <p:pic>
        <p:nvPicPr>
          <p:cNvPr id="4" name="ph-kringel-schwarz.gif" descr="ph-kringel-schwarz.gif"/>
          <p:cNvPicPr>
            <a:picLocks noChangeAspect="1"/>
          </p:cNvPicPr>
          <p:nvPr/>
        </p:nvPicPr>
        <p:blipFill>
          <a:blip r:embed="rId9"/>
          <a:srcRect l="19999" t="17937" r="20205" b="18882"/>
          <a:stretch/>
        </p:blipFill>
        <p:spPr bwMode="auto">
          <a:xfrm>
            <a:off x="10687048" y="487490"/>
            <a:ext cx="996709" cy="466833"/>
          </a:xfrm>
          <a:custGeom>
            <a:avLst/>
            <a:gdLst/>
            <a:ahLst/>
            <a:cxnLst>
              <a:cxn ang="0">
                <a:pos x="wd2" y="hd2"/>
              </a:cxn>
              <a:cxn ang="5400000">
                <a:pos x="wd2" y="hd2"/>
              </a:cxn>
              <a:cxn ang="10800000">
                <a:pos x="wd2" y="hd2"/>
              </a:cxn>
              <a:cxn ang="16200000">
                <a:pos x="wd2" y="hd2"/>
              </a:cxn>
            </a:cxnLst>
            <a:rect l="0" t="0" r="r" b="b"/>
            <a:pathLst>
              <a:path w="21494" h="21453" extrusionOk="0">
                <a:moveTo>
                  <a:pt x="21355" y="7"/>
                </a:moveTo>
                <a:cubicBezTo>
                  <a:pt x="21234" y="-65"/>
                  <a:pt x="21002" y="414"/>
                  <a:pt x="20835" y="1180"/>
                </a:cubicBezTo>
                <a:cubicBezTo>
                  <a:pt x="20553" y="2476"/>
                  <a:pt x="19763" y="5460"/>
                  <a:pt x="19410" y="6557"/>
                </a:cubicBezTo>
                <a:cubicBezTo>
                  <a:pt x="19058" y="7652"/>
                  <a:pt x="17607" y="10794"/>
                  <a:pt x="16849" y="12106"/>
                </a:cubicBezTo>
                <a:cubicBezTo>
                  <a:pt x="14192" y="16706"/>
                  <a:pt x="9325" y="19654"/>
                  <a:pt x="5867" y="18752"/>
                </a:cubicBezTo>
                <a:cubicBezTo>
                  <a:pt x="4493" y="18394"/>
                  <a:pt x="3833" y="17873"/>
                  <a:pt x="2946" y="16453"/>
                </a:cubicBezTo>
                <a:cubicBezTo>
                  <a:pt x="721" y="12890"/>
                  <a:pt x="1255" y="8661"/>
                  <a:pt x="4133" y="7047"/>
                </a:cubicBezTo>
                <a:cubicBezTo>
                  <a:pt x="5287" y="6400"/>
                  <a:pt x="6285" y="6416"/>
                  <a:pt x="7272" y="7105"/>
                </a:cubicBezTo>
                <a:cubicBezTo>
                  <a:pt x="8535" y="7986"/>
                  <a:pt x="9678" y="10247"/>
                  <a:pt x="9500" y="11500"/>
                </a:cubicBezTo>
                <a:cubicBezTo>
                  <a:pt x="9472" y="11694"/>
                  <a:pt x="9584" y="11827"/>
                  <a:pt x="9769" y="11827"/>
                </a:cubicBezTo>
                <a:cubicBezTo>
                  <a:pt x="10018" y="11827"/>
                  <a:pt x="10090" y="11642"/>
                  <a:pt x="10129" y="10933"/>
                </a:cubicBezTo>
                <a:cubicBezTo>
                  <a:pt x="10203" y="9589"/>
                  <a:pt x="9768" y="7968"/>
                  <a:pt x="8967" y="6595"/>
                </a:cubicBezTo>
                <a:cubicBezTo>
                  <a:pt x="7773" y="4551"/>
                  <a:pt x="6562" y="3959"/>
                  <a:pt x="4499" y="4412"/>
                </a:cubicBezTo>
                <a:cubicBezTo>
                  <a:pt x="2683" y="4810"/>
                  <a:pt x="1022" y="6860"/>
                  <a:pt x="244" y="9654"/>
                </a:cubicBezTo>
                <a:cubicBezTo>
                  <a:pt x="-45" y="10689"/>
                  <a:pt x="-89" y="14057"/>
                  <a:pt x="173" y="15241"/>
                </a:cubicBezTo>
                <a:cubicBezTo>
                  <a:pt x="624" y="17278"/>
                  <a:pt x="1889" y="19217"/>
                  <a:pt x="3517" y="20368"/>
                </a:cubicBezTo>
                <a:cubicBezTo>
                  <a:pt x="4015" y="20720"/>
                  <a:pt x="4138" y="20765"/>
                  <a:pt x="5000" y="20935"/>
                </a:cubicBezTo>
                <a:cubicBezTo>
                  <a:pt x="5301" y="20995"/>
                  <a:pt x="5563" y="21065"/>
                  <a:pt x="5584" y="21089"/>
                </a:cubicBezTo>
                <a:cubicBezTo>
                  <a:pt x="5606" y="21113"/>
                  <a:pt x="5691" y="21140"/>
                  <a:pt x="5770" y="21156"/>
                </a:cubicBezTo>
                <a:cubicBezTo>
                  <a:pt x="5849" y="21173"/>
                  <a:pt x="5960" y="21258"/>
                  <a:pt x="6014" y="21339"/>
                </a:cubicBezTo>
                <a:cubicBezTo>
                  <a:pt x="6145" y="21535"/>
                  <a:pt x="6901" y="21464"/>
                  <a:pt x="7144" y="21233"/>
                </a:cubicBezTo>
                <a:cubicBezTo>
                  <a:pt x="7250" y="21133"/>
                  <a:pt x="7645" y="21079"/>
                  <a:pt x="8017" y="21108"/>
                </a:cubicBezTo>
                <a:cubicBezTo>
                  <a:pt x="8389" y="21137"/>
                  <a:pt x="8792" y="21062"/>
                  <a:pt x="8915" y="20945"/>
                </a:cubicBezTo>
                <a:cubicBezTo>
                  <a:pt x="9039" y="20827"/>
                  <a:pt x="9198" y="20713"/>
                  <a:pt x="9262" y="20695"/>
                </a:cubicBezTo>
                <a:cubicBezTo>
                  <a:pt x="9327" y="20677"/>
                  <a:pt x="9412" y="20640"/>
                  <a:pt x="9455" y="20608"/>
                </a:cubicBezTo>
                <a:cubicBezTo>
                  <a:pt x="9540" y="20544"/>
                  <a:pt x="9531" y="20547"/>
                  <a:pt x="10315" y="20272"/>
                </a:cubicBezTo>
                <a:cubicBezTo>
                  <a:pt x="10616" y="20166"/>
                  <a:pt x="11037" y="19971"/>
                  <a:pt x="11252" y="19839"/>
                </a:cubicBezTo>
                <a:cubicBezTo>
                  <a:pt x="11712" y="19556"/>
                  <a:pt x="11829" y="19508"/>
                  <a:pt x="12337" y="19377"/>
                </a:cubicBezTo>
                <a:cubicBezTo>
                  <a:pt x="12547" y="19323"/>
                  <a:pt x="12747" y="19126"/>
                  <a:pt x="12780" y="18944"/>
                </a:cubicBezTo>
                <a:cubicBezTo>
                  <a:pt x="12949" y="18008"/>
                  <a:pt x="12972" y="17971"/>
                  <a:pt x="13190" y="18242"/>
                </a:cubicBezTo>
                <a:cubicBezTo>
                  <a:pt x="13355" y="18447"/>
                  <a:pt x="13422" y="18430"/>
                  <a:pt x="13492" y="18156"/>
                </a:cubicBezTo>
                <a:cubicBezTo>
                  <a:pt x="13542" y="17959"/>
                  <a:pt x="13691" y="17790"/>
                  <a:pt x="13819" y="17790"/>
                </a:cubicBezTo>
                <a:cubicBezTo>
                  <a:pt x="13948" y="17790"/>
                  <a:pt x="14132" y="17586"/>
                  <a:pt x="14224" y="17329"/>
                </a:cubicBezTo>
                <a:cubicBezTo>
                  <a:pt x="14316" y="17071"/>
                  <a:pt x="14497" y="16857"/>
                  <a:pt x="14628" y="16857"/>
                </a:cubicBezTo>
                <a:cubicBezTo>
                  <a:pt x="14759" y="16857"/>
                  <a:pt x="14820" y="16745"/>
                  <a:pt x="14763" y="16607"/>
                </a:cubicBezTo>
                <a:cubicBezTo>
                  <a:pt x="14706" y="16470"/>
                  <a:pt x="14800" y="16301"/>
                  <a:pt x="14975" y="16232"/>
                </a:cubicBezTo>
                <a:cubicBezTo>
                  <a:pt x="15149" y="16164"/>
                  <a:pt x="15329" y="15970"/>
                  <a:pt x="15373" y="15799"/>
                </a:cubicBezTo>
                <a:cubicBezTo>
                  <a:pt x="15419" y="15618"/>
                  <a:pt x="15584" y="15543"/>
                  <a:pt x="15771" y="15617"/>
                </a:cubicBezTo>
                <a:cubicBezTo>
                  <a:pt x="16009" y="15710"/>
                  <a:pt x="16128" y="15594"/>
                  <a:pt x="16239" y="15155"/>
                </a:cubicBezTo>
                <a:cubicBezTo>
                  <a:pt x="16322" y="14831"/>
                  <a:pt x="16468" y="14491"/>
                  <a:pt x="16560" y="14405"/>
                </a:cubicBezTo>
                <a:cubicBezTo>
                  <a:pt x="16653" y="14319"/>
                  <a:pt x="16690" y="14161"/>
                  <a:pt x="16644" y="14049"/>
                </a:cubicBezTo>
                <a:cubicBezTo>
                  <a:pt x="16597" y="13936"/>
                  <a:pt x="16806" y="13666"/>
                  <a:pt x="17106" y="13453"/>
                </a:cubicBezTo>
                <a:cubicBezTo>
                  <a:pt x="17406" y="13239"/>
                  <a:pt x="17632" y="12944"/>
                  <a:pt x="17613" y="12799"/>
                </a:cubicBezTo>
                <a:cubicBezTo>
                  <a:pt x="17594" y="12653"/>
                  <a:pt x="17742" y="12497"/>
                  <a:pt x="17940" y="12452"/>
                </a:cubicBezTo>
                <a:cubicBezTo>
                  <a:pt x="18142" y="12406"/>
                  <a:pt x="18364" y="12132"/>
                  <a:pt x="18441" y="11827"/>
                </a:cubicBezTo>
                <a:cubicBezTo>
                  <a:pt x="18517" y="11528"/>
                  <a:pt x="18657" y="11207"/>
                  <a:pt x="18756" y="11115"/>
                </a:cubicBezTo>
                <a:cubicBezTo>
                  <a:pt x="19011" y="10879"/>
                  <a:pt x="19593" y="8882"/>
                  <a:pt x="19603" y="8211"/>
                </a:cubicBezTo>
                <a:cubicBezTo>
                  <a:pt x="19607" y="7900"/>
                  <a:pt x="19700" y="7601"/>
                  <a:pt x="19808" y="7547"/>
                </a:cubicBezTo>
                <a:cubicBezTo>
                  <a:pt x="19916" y="7493"/>
                  <a:pt x="19966" y="7358"/>
                  <a:pt x="19917" y="7239"/>
                </a:cubicBezTo>
                <a:cubicBezTo>
                  <a:pt x="19868" y="7121"/>
                  <a:pt x="19938" y="6961"/>
                  <a:pt x="20071" y="6884"/>
                </a:cubicBezTo>
                <a:cubicBezTo>
                  <a:pt x="20205" y="6807"/>
                  <a:pt x="20278" y="6650"/>
                  <a:pt x="20232" y="6537"/>
                </a:cubicBezTo>
                <a:cubicBezTo>
                  <a:pt x="20185" y="6425"/>
                  <a:pt x="20233" y="6089"/>
                  <a:pt x="20341" y="5797"/>
                </a:cubicBezTo>
                <a:cubicBezTo>
                  <a:pt x="20449" y="5504"/>
                  <a:pt x="20527" y="5185"/>
                  <a:pt x="20508" y="5085"/>
                </a:cubicBezTo>
                <a:cubicBezTo>
                  <a:pt x="20489" y="4985"/>
                  <a:pt x="20578" y="4842"/>
                  <a:pt x="20707" y="4768"/>
                </a:cubicBezTo>
                <a:cubicBezTo>
                  <a:pt x="20836" y="4693"/>
                  <a:pt x="20898" y="4533"/>
                  <a:pt x="20848" y="4412"/>
                </a:cubicBezTo>
                <a:cubicBezTo>
                  <a:pt x="20798" y="4291"/>
                  <a:pt x="20826" y="4067"/>
                  <a:pt x="20912" y="3912"/>
                </a:cubicBezTo>
                <a:cubicBezTo>
                  <a:pt x="20998" y="3756"/>
                  <a:pt x="21079" y="3547"/>
                  <a:pt x="21086" y="3450"/>
                </a:cubicBezTo>
                <a:cubicBezTo>
                  <a:pt x="21092" y="3353"/>
                  <a:pt x="21191" y="2924"/>
                  <a:pt x="21310" y="2498"/>
                </a:cubicBezTo>
                <a:cubicBezTo>
                  <a:pt x="21429" y="2071"/>
                  <a:pt x="21511" y="1465"/>
                  <a:pt x="21490" y="1151"/>
                </a:cubicBezTo>
                <a:cubicBezTo>
                  <a:pt x="21469" y="838"/>
                  <a:pt x="21443" y="438"/>
                  <a:pt x="21432" y="267"/>
                </a:cubicBezTo>
                <a:cubicBezTo>
                  <a:pt x="21422" y="111"/>
                  <a:pt x="21396" y="31"/>
                  <a:pt x="21355" y="7"/>
                </a:cubicBezTo>
                <a:close/>
              </a:path>
            </a:pathLst>
          </a:custGeom>
          <a:ln w="12700">
            <a:miter lim="400000"/>
          </a:ln>
        </p:spPr>
      </p:pic>
      <p:pic>
        <p:nvPicPr>
          <p:cNvPr id="5" name="ph-kringel-rot.gif"/>
          <p:cNvPicPr>
            <a:picLocks noChangeAspect="1"/>
          </p:cNvPicPr>
          <p:nvPr/>
        </p:nvPicPr>
        <p:blipFill>
          <a:blip r:embed="rId10">
            <a:extLst>
              <a:ext uri="{28A0092B-C50C-407E-A947-70E740481C1C}">
                <a14:useLocalDpi xmlns:a14="http://schemas.microsoft.com/office/drawing/2010/main" val="0"/>
              </a:ext>
            </a:extLst>
          </a:blip>
          <a:srcRect/>
          <a:stretch/>
        </p:blipFill>
        <p:spPr bwMode="auto">
          <a:xfrm>
            <a:off x="10509067" y="214312"/>
            <a:ext cx="1536699" cy="971104"/>
          </a:xfrm>
          <a:prstGeom prst="rect">
            <a:avLst/>
          </a:prstGeom>
          <a:ln w="12700">
            <a:miter lim="400000"/>
          </a:ln>
        </p:spPr>
      </p:pic>
      <p:grpSp>
        <p:nvGrpSpPr>
          <p:cNvPr id="6" name="Gruppieren"/>
          <p:cNvGrpSpPr/>
          <p:nvPr/>
        </p:nvGrpSpPr>
        <p:grpSpPr bwMode="auto">
          <a:xfrm>
            <a:off x="0" y="0"/>
            <a:ext cx="297001" cy="6857157"/>
            <a:chOff x="0" y="0"/>
            <a:chExt cx="396000" cy="13003200"/>
          </a:xfrm>
        </p:grpSpPr>
        <p:sp>
          <p:nvSpPr>
            <p:cNvPr id="7" name="Rechteck"/>
            <p:cNvSpPr/>
            <p:nvPr/>
          </p:nvSpPr>
          <p:spPr bwMode="auto">
            <a:xfrm>
              <a:off x="0" y="-1"/>
              <a:ext cx="396001" cy="3250802"/>
            </a:xfrm>
            <a:prstGeom prst="rect">
              <a:avLst/>
            </a:prstGeom>
            <a:solidFill>
              <a:srgbClr val="D11F20"/>
            </a:solidFill>
            <a:ln w="25400" cap="flat">
              <a:noFill/>
              <a:miter lim="400000"/>
            </a:ln>
            <a:effectLst/>
          </p:spPr>
          <p:txBody>
            <a:bodyPr wrap="square" lIns="50800" tIns="50800" rIns="50800" bIns="50800" numCol="1" anchor="ctr">
              <a:noAutofit/>
            </a:bodyPr>
            <a:lstStyle/>
            <a:p>
              <a:pPr>
                <a:defRPr sz="3600"/>
              </a:pPr>
              <a:endParaRPr sz="1898"/>
            </a:p>
          </p:txBody>
        </p:sp>
        <p:sp>
          <p:nvSpPr>
            <p:cNvPr id="8" name="Rechteck"/>
            <p:cNvSpPr/>
            <p:nvPr/>
          </p:nvSpPr>
          <p:spPr bwMode="auto">
            <a:xfrm>
              <a:off x="-1" y="3250800"/>
              <a:ext cx="396002" cy="3250800"/>
            </a:xfrm>
            <a:prstGeom prst="rect">
              <a:avLst/>
            </a:prstGeom>
            <a:solidFill>
              <a:srgbClr val="EE671F"/>
            </a:solidFill>
            <a:ln w="25400" cap="flat">
              <a:noFill/>
              <a:miter lim="400000"/>
            </a:ln>
            <a:effectLst/>
          </p:spPr>
          <p:txBody>
            <a:bodyPr wrap="square" lIns="50800" tIns="50800" rIns="50800" bIns="50800" numCol="1" anchor="ctr">
              <a:noAutofit/>
            </a:bodyPr>
            <a:lstStyle/>
            <a:p>
              <a:pPr>
                <a:defRPr sz="3600"/>
              </a:pPr>
              <a:endParaRPr sz="1898"/>
            </a:p>
          </p:txBody>
        </p:sp>
        <p:sp>
          <p:nvSpPr>
            <p:cNvPr id="9" name="Rechteck"/>
            <p:cNvSpPr/>
            <p:nvPr/>
          </p:nvSpPr>
          <p:spPr bwMode="auto">
            <a:xfrm>
              <a:off x="0" y="9752400"/>
              <a:ext cx="396001" cy="3250800"/>
            </a:xfrm>
            <a:prstGeom prst="rect">
              <a:avLst/>
            </a:prstGeom>
            <a:solidFill>
              <a:srgbClr val="F9B600"/>
            </a:solidFill>
            <a:ln w="25400" cap="flat">
              <a:noFill/>
              <a:miter lim="400000"/>
            </a:ln>
            <a:effectLst/>
          </p:spPr>
          <p:txBody>
            <a:bodyPr wrap="square" lIns="50800" tIns="50800" rIns="50800" bIns="50800" numCol="1" anchor="ctr">
              <a:noAutofit/>
            </a:bodyPr>
            <a:lstStyle/>
            <a:p>
              <a:pPr>
                <a:defRPr sz="3600"/>
              </a:pPr>
              <a:endParaRPr sz="1898"/>
            </a:p>
          </p:txBody>
        </p:sp>
        <p:sp>
          <p:nvSpPr>
            <p:cNvPr id="10" name="Rechteck"/>
            <p:cNvSpPr/>
            <p:nvPr/>
          </p:nvSpPr>
          <p:spPr bwMode="auto">
            <a:xfrm>
              <a:off x="0" y="6501600"/>
              <a:ext cx="396001" cy="3250800"/>
            </a:xfrm>
            <a:prstGeom prst="rect">
              <a:avLst/>
            </a:prstGeom>
            <a:solidFill>
              <a:srgbClr val="F29115"/>
            </a:solidFill>
            <a:ln w="25400" cap="flat">
              <a:noFill/>
              <a:miter lim="400000"/>
            </a:ln>
            <a:effectLst/>
          </p:spPr>
          <p:txBody>
            <a:bodyPr wrap="square" lIns="50800" tIns="50800" rIns="50800" bIns="50800" numCol="1" anchor="ctr">
              <a:noAutofit/>
            </a:bodyPr>
            <a:lstStyle/>
            <a:p>
              <a:pPr>
                <a:defRPr sz="3600"/>
              </a:pPr>
              <a:endParaRPr sz="1898"/>
            </a:p>
          </p:txBody>
        </p:sp>
      </p:grpSp>
      <p:sp>
        <p:nvSpPr>
          <p:cNvPr id="11" name="Titeltext"/>
          <p:cNvSpPr txBox="1">
            <a:spLocks noGrp="1"/>
          </p:cNvSpPr>
          <p:nvPr>
            <p:ph type="title"/>
          </p:nvPr>
        </p:nvSpPr>
        <p:spPr bwMode="auto">
          <a:xfrm>
            <a:off x="542925" y="227706"/>
            <a:ext cx="9841219" cy="977801"/>
          </a:xfrm>
          <a:prstGeom prst="rect">
            <a:avLst/>
          </a:prstGeom>
          <a:ln w="12700">
            <a:miter lim="400000"/>
          </a:ln>
        </p:spPr>
        <p:txBody>
          <a:bodyPr lIns="50800" tIns="50800" rIns="50800" bIns="50800" anchor="b"/>
          <a:lstStyle/>
          <a:p>
            <a:pPr>
              <a:defRPr/>
            </a:pPr>
            <a:r>
              <a:rPr dirty="0" err="1"/>
              <a:t>Titeltext</a:t>
            </a:r>
            <a:endParaRPr dirty="0"/>
          </a:p>
        </p:txBody>
      </p:sp>
      <p:sp>
        <p:nvSpPr>
          <p:cNvPr id="12" name="Textebene 1…"/>
          <p:cNvSpPr txBox="1">
            <a:spLocks noGrp="1"/>
          </p:cNvSpPr>
          <p:nvPr>
            <p:ph type="body" idx="1"/>
          </p:nvPr>
        </p:nvSpPr>
        <p:spPr bwMode="auto">
          <a:xfrm>
            <a:off x="542925" y="1640830"/>
            <a:ext cx="11125200" cy="4621113"/>
          </a:xfrm>
          <a:prstGeom prst="rect">
            <a:avLst/>
          </a:prstGeom>
          <a:ln w="12700">
            <a:miter lim="400000"/>
          </a:ln>
        </p:spPr>
        <p:txBody>
          <a:bodyPr lIns="50800" tIns="50800" rIns="50800" bIns="50800"/>
          <a:lstStyle/>
          <a:p>
            <a:pPr>
              <a:defRPr/>
            </a:pPr>
            <a:r>
              <a:rPr dirty="0" err="1"/>
              <a:t>Textebene</a:t>
            </a:r>
            <a:r>
              <a:rPr dirty="0"/>
              <a:t> 1</a:t>
            </a:r>
          </a:p>
          <a:p>
            <a:pPr lvl="1">
              <a:defRPr/>
            </a:pPr>
            <a:r>
              <a:rPr dirty="0" err="1"/>
              <a:t>Textebene</a:t>
            </a:r>
            <a:r>
              <a:rPr dirty="0"/>
              <a:t> 2</a:t>
            </a:r>
          </a:p>
          <a:p>
            <a:pPr lvl="2">
              <a:defRPr/>
            </a:pPr>
            <a:r>
              <a:rPr dirty="0" err="1"/>
              <a:t>Textebene</a:t>
            </a:r>
            <a:r>
              <a:rPr dirty="0"/>
              <a:t> 3</a:t>
            </a:r>
          </a:p>
          <a:p>
            <a:pPr lvl="3">
              <a:defRPr/>
            </a:pPr>
            <a:r>
              <a:rPr dirty="0" err="1"/>
              <a:t>Textebene</a:t>
            </a:r>
            <a:r>
              <a:rPr dirty="0"/>
              <a:t> 4</a:t>
            </a:r>
          </a:p>
          <a:p>
            <a:pPr lvl="4">
              <a:defRPr/>
            </a:pPr>
            <a:r>
              <a:rPr dirty="0" err="1"/>
              <a:t>Textebene</a:t>
            </a:r>
            <a:r>
              <a:rPr dirty="0"/>
              <a:t> 5</a:t>
            </a:r>
          </a:p>
        </p:txBody>
      </p:sp>
      <p:sp>
        <p:nvSpPr>
          <p:cNvPr id="13" name="Foliennummer"/>
          <p:cNvSpPr txBox="1">
            <a:spLocks noGrp="1"/>
          </p:cNvSpPr>
          <p:nvPr>
            <p:ph type="sldNum" sz="quarter" idx="2"/>
          </p:nvPr>
        </p:nvSpPr>
        <p:spPr bwMode="auto">
          <a:xfrm>
            <a:off x="11529443" y="6529834"/>
            <a:ext cx="266098" cy="199991"/>
          </a:xfrm>
          <a:prstGeom prst="rect">
            <a:avLst/>
          </a:prstGeom>
          <a:ln w="12700">
            <a:miter lim="400000"/>
          </a:ln>
        </p:spPr>
        <p:txBody>
          <a:bodyPr wrap="none" lIns="50800" tIns="50800" rIns="50800" bIns="50800">
            <a:spAutoFit/>
          </a:bodyPr>
          <a:lstStyle>
            <a:lvl1pPr algn="r">
              <a:defRPr sz="633">
                <a:latin typeface="+mn-lt"/>
                <a:ea typeface="+mn-ea"/>
                <a:cs typeface="+mn-cs"/>
              </a:defRPr>
            </a:lvl1pPr>
          </a:lstStyle>
          <a:p>
            <a:fld id="{FEC8E6F6-E1A5-42C7-842F-B7973A4980C4}" type="slidenum">
              <a:rPr lang="de-DE" smtClean="0"/>
              <a:t>‹Nr.›</a:t>
            </a:fld>
            <a:endParaRPr lang="de-DE"/>
          </a:p>
        </p:txBody>
      </p:sp>
      <p:sp>
        <p:nvSpPr>
          <p:cNvPr id="2" name="Fußzeilenplatzhalter 1">
            <a:extLst>
              <a:ext uri="{FF2B5EF4-FFF2-40B4-BE49-F238E27FC236}">
                <a16:creationId xmlns:a16="http://schemas.microsoft.com/office/drawing/2014/main" id="{C275075A-6DBD-414C-A2C4-4AAE876E2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Tree>
    <p:extLst>
      <p:ext uri="{BB962C8B-B14F-4D97-AF65-F5344CB8AC3E}">
        <p14:creationId xmlns:p14="http://schemas.microsoft.com/office/powerpoint/2010/main" val="3087538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xStyles>
    <p:titleStyle>
      <a:lvl1pPr marL="0" marR="0" indent="0" algn="l" defTabSz="408499" eaLnBrk="1" hangingPunct="1">
        <a:lnSpc>
          <a:spcPct val="100000"/>
        </a:lnSpc>
        <a:spcBef>
          <a:spcPts val="0"/>
        </a:spcBef>
        <a:spcAft>
          <a:spcPts val="0"/>
        </a:spcAft>
        <a:buClrTx/>
        <a:buSzTx/>
        <a:buFontTx/>
        <a:buNone/>
        <a:defRPr sz="4800" b="0" i="0" u="none" strike="noStrike" cap="none" spc="0">
          <a:ln>
            <a:noFill/>
          </a:ln>
          <a:solidFill>
            <a:srgbClr val="000000"/>
          </a:solidFill>
          <a:latin typeface="Arial" panose="020B0604020202020204" pitchFamily="34" charset="0"/>
          <a:ea typeface="Arial" panose="020B0604020202020204" pitchFamily="34" charset="0"/>
          <a:cs typeface="Arial" panose="020B0604020202020204" pitchFamily="34" charset="0"/>
        </a:defRPr>
      </a:lvl1pPr>
      <a:lvl2pPr marL="0" marR="0" indent="120541"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2pPr>
      <a:lvl3pPr marL="0" marR="0" indent="241082"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3pPr>
      <a:lvl4pPr marL="0" marR="0" indent="361622"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4pPr>
      <a:lvl5pPr marL="0" marR="0" indent="482163"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5pPr>
      <a:lvl6pPr marL="0" marR="0" indent="602704"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6pPr>
      <a:lvl7pPr marL="0" marR="0" indent="723245"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7pPr>
      <a:lvl8pPr marL="0" marR="0" indent="843785"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8pPr>
      <a:lvl9pPr marL="0" marR="0" indent="964326" algn="l" defTabSz="408499" eaLnBrk="1" hangingPunct="1">
        <a:lnSpc>
          <a:spcPct val="100000"/>
        </a:lnSpc>
        <a:spcBef>
          <a:spcPts val="0"/>
        </a:spcBef>
        <a:spcAft>
          <a:spcPts val="0"/>
        </a:spcAft>
        <a:buClrTx/>
        <a:buSzTx/>
        <a:buFontTx/>
        <a:buNone/>
        <a:defRPr sz="2320" b="0" i="0" u="none" strike="noStrike" cap="none" spc="0">
          <a:ln>
            <a:noFill/>
          </a:ln>
          <a:solidFill>
            <a:srgbClr val="000000"/>
          </a:solidFill>
          <a:latin typeface="Helvetica Neue Light"/>
          <a:ea typeface="Helvetica Neue Light"/>
          <a:cs typeface="Helvetica Neue Light"/>
        </a:defRPr>
      </a:lvl9pPr>
    </p:titleStyle>
    <p:bodyStyle>
      <a:lvl1pPr marL="140631"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1pPr>
      <a:lvl2pPr marL="375016"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2pPr>
      <a:lvl3pPr marL="609400"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3pPr>
      <a:lvl4pPr marL="843785"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4pPr>
      <a:lvl5pPr marL="1078170" marR="0" indent="-140631" algn="l" defTabSz="408499" eaLnBrk="1" hangingPunct="1">
        <a:lnSpc>
          <a:spcPct val="100000"/>
        </a:lnSpc>
        <a:spcBef>
          <a:spcPts val="1200"/>
        </a:spcBef>
        <a:spcAft>
          <a:spcPts val="0"/>
        </a:spcAft>
        <a:buClrTx/>
        <a:buSzPct val="100000"/>
        <a:buFontTx/>
        <a:buChar char="•"/>
        <a:defRPr sz="2000" b="0" i="0" u="none" strike="noStrike" cap="none" spc="0">
          <a:ln>
            <a:noFill/>
          </a:ln>
          <a:solidFill>
            <a:srgbClr val="747474"/>
          </a:solidFill>
          <a:latin typeface="Arial" panose="020B0604020202020204" pitchFamily="34" charset="0"/>
          <a:ea typeface="+mn-ea"/>
          <a:cs typeface="Arial" panose="020B0604020202020204" pitchFamily="34" charset="0"/>
        </a:defRPr>
      </a:lvl5pPr>
      <a:lvl6pPr marL="1312555"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6pPr>
      <a:lvl7pPr marL="1546939"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7pPr>
      <a:lvl8pPr marL="1781325"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8pPr>
      <a:lvl9pPr marL="2015710" marR="0" indent="-140631" algn="l" defTabSz="408499" eaLnBrk="1" hangingPunct="1">
        <a:lnSpc>
          <a:spcPct val="100000"/>
        </a:lnSpc>
        <a:spcBef>
          <a:spcPts val="3375"/>
        </a:spcBef>
        <a:spcAft>
          <a:spcPts val="0"/>
        </a:spcAft>
        <a:buClrTx/>
        <a:buSzPct val="100000"/>
        <a:buFontTx/>
        <a:buChar char="•"/>
        <a:defRPr sz="1371" b="0" i="0" u="none" strike="noStrike" cap="none" spc="0">
          <a:ln>
            <a:noFill/>
          </a:ln>
          <a:solidFill>
            <a:srgbClr val="747474"/>
          </a:solidFill>
          <a:latin typeface="+mn-lt"/>
          <a:ea typeface="+mn-ea"/>
          <a:cs typeface="+mn-cs"/>
        </a:defRPr>
      </a:lvl9pPr>
    </p:bodyStyle>
    <p:otherStyle>
      <a:lvl1pPr marL="0" marR="0" indent="0"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1pPr>
      <a:lvl2pPr marL="0" marR="0" indent="120541"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2pPr>
      <a:lvl3pPr marL="0" marR="0" indent="241082"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3pPr>
      <a:lvl4pPr marL="0" marR="0" indent="361622"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4pPr>
      <a:lvl5pPr marL="0" marR="0" indent="482163"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5pPr>
      <a:lvl6pPr marL="0" marR="0" indent="602704"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6pPr>
      <a:lvl7pPr marL="0" marR="0" indent="723245"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7pPr>
      <a:lvl8pPr marL="0" marR="0" indent="843785"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8pPr>
      <a:lvl9pPr marL="0" marR="0" indent="964326" algn="r" defTabSz="408499" eaLnBrk="1" hangingPunct="1">
        <a:lnSpc>
          <a:spcPct val="100000"/>
        </a:lnSpc>
        <a:spcBef>
          <a:spcPts val="0"/>
        </a:spcBef>
        <a:spcAft>
          <a:spcPts val="0"/>
        </a:spcAft>
        <a:buClrTx/>
        <a:buSzTx/>
        <a:buFontTx/>
        <a:buNone/>
        <a:defRPr sz="633" b="0" i="0" u="none" strike="noStrike" cap="none" spc="0">
          <a:ln>
            <a:noFill/>
          </a:ln>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B994B69-5528-D156-77EB-20CEFFCBFCAE}"/>
              </a:ext>
            </a:extLst>
          </p:cNvPr>
          <p:cNvSpPr>
            <a:spLocks noGrp="1"/>
          </p:cNvSpPr>
          <p:nvPr>
            <p:ph type="title"/>
          </p:nvPr>
        </p:nvSpPr>
        <p:spPr>
          <a:xfrm>
            <a:off x="933450" y="482600"/>
            <a:ext cx="10331999" cy="720000"/>
          </a:xfrm>
          <a:prstGeom prst="rect">
            <a:avLst/>
          </a:prstGeom>
        </p:spPr>
        <p:txBody>
          <a:bodyPr vert="horz" lIns="0" tIns="0" rIns="0" bIns="0" rtlCol="0" anchor="t" anchorCtr="0">
            <a:noAutofit/>
          </a:bodyPr>
          <a:lstStyle/>
          <a:p>
            <a:r>
              <a:rPr lang="de-DE" dirty="0"/>
              <a:t>Mastertitelformat bearbeiten</a:t>
            </a:r>
            <a:endParaRPr lang="en-US" dirty="0"/>
          </a:p>
        </p:txBody>
      </p:sp>
      <p:sp>
        <p:nvSpPr>
          <p:cNvPr id="3" name="Textplatzhalter 2">
            <a:extLst>
              <a:ext uri="{FF2B5EF4-FFF2-40B4-BE49-F238E27FC236}">
                <a16:creationId xmlns:a16="http://schemas.microsoft.com/office/drawing/2014/main" id="{1DAC7E31-3EFE-D698-DA29-4E46250B74F6}"/>
              </a:ext>
            </a:extLst>
          </p:cNvPr>
          <p:cNvSpPr>
            <a:spLocks noGrp="1"/>
          </p:cNvSpPr>
          <p:nvPr>
            <p:ph type="body" idx="1"/>
          </p:nvPr>
        </p:nvSpPr>
        <p:spPr>
          <a:xfrm>
            <a:off x="930275" y="1449338"/>
            <a:ext cx="10332000" cy="4680000"/>
          </a:xfrm>
          <a:prstGeom prst="rect">
            <a:avLst/>
          </a:prstGeom>
        </p:spPr>
        <p:txBody>
          <a:bodyPr vert="horz" lIns="0" tIns="0" rIns="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a:extLst>
              <a:ext uri="{FF2B5EF4-FFF2-40B4-BE49-F238E27FC236}">
                <a16:creationId xmlns:a16="http://schemas.microsoft.com/office/drawing/2014/main" id="{B2F264DF-C8ED-BFAB-F176-B10D6C2B2479}"/>
              </a:ext>
            </a:extLst>
          </p:cNvPr>
          <p:cNvSpPr>
            <a:spLocks noGrp="1"/>
          </p:cNvSpPr>
          <p:nvPr>
            <p:ph type="ftr" sz="quarter" idx="3"/>
          </p:nvPr>
        </p:nvSpPr>
        <p:spPr>
          <a:xfrm>
            <a:off x="2442274" y="6375400"/>
            <a:ext cx="7943951" cy="482600"/>
          </a:xfrm>
          <a:prstGeom prst="rect">
            <a:avLst/>
          </a:prstGeom>
        </p:spPr>
        <p:txBody>
          <a:bodyPr vert="horz" lIns="0" tIns="0" rIns="0" bIns="0" rtlCol="0" anchor="ctr" anchorCtr="0">
            <a:noAutofit/>
          </a:bodyPr>
          <a:lstStyle>
            <a:lvl1pPr algn="l">
              <a:lnSpc>
                <a:spcPct val="90000"/>
              </a:lnSpc>
              <a:defRPr sz="1400">
                <a:solidFill>
                  <a:schemeClr val="tx1"/>
                </a:solidFill>
              </a:defRPr>
            </a:lvl1pPr>
          </a:lstStyle>
          <a:p>
            <a:r>
              <a:rPr lang="en-US" dirty="0" err="1"/>
              <a:t>Fußzeile</a:t>
            </a:r>
            <a:endParaRPr lang="en-US" dirty="0"/>
          </a:p>
        </p:txBody>
      </p:sp>
      <p:sp>
        <p:nvSpPr>
          <p:cNvPr id="6" name="Foliennummernplatzhalter 5">
            <a:extLst>
              <a:ext uri="{FF2B5EF4-FFF2-40B4-BE49-F238E27FC236}">
                <a16:creationId xmlns:a16="http://schemas.microsoft.com/office/drawing/2014/main" id="{E22D64C8-2D0E-5ED6-18DE-D0056D5BB7B0}"/>
              </a:ext>
            </a:extLst>
          </p:cNvPr>
          <p:cNvSpPr>
            <a:spLocks noGrp="1"/>
          </p:cNvSpPr>
          <p:nvPr>
            <p:ph type="sldNum" sz="quarter" idx="4"/>
          </p:nvPr>
        </p:nvSpPr>
        <p:spPr>
          <a:xfrm>
            <a:off x="10541725" y="6375400"/>
            <a:ext cx="720000" cy="482600"/>
          </a:xfrm>
          <a:prstGeom prst="rect">
            <a:avLst/>
          </a:prstGeom>
        </p:spPr>
        <p:txBody>
          <a:bodyPr vert="horz" lIns="0" tIns="0" rIns="0" bIns="0" rtlCol="0" anchor="ctr" anchorCtr="0">
            <a:noAutofit/>
          </a:bodyPr>
          <a:lstStyle>
            <a:lvl1pPr algn="r">
              <a:lnSpc>
                <a:spcPct val="90000"/>
              </a:lnSpc>
              <a:defRPr sz="1400">
                <a:solidFill>
                  <a:schemeClr val="tx1"/>
                </a:solidFill>
              </a:defRPr>
            </a:lvl1pPr>
          </a:lstStyle>
          <a:p>
            <a:fld id="{6E4BE475-F2B6-9445-BB0B-37250D206579}" type="slidenum">
              <a:rPr lang="en-US" smtClean="0"/>
              <a:pPr/>
              <a:t>‹Nr.›</a:t>
            </a:fld>
            <a:endParaRPr lang="en-US" dirty="0"/>
          </a:p>
        </p:txBody>
      </p:sp>
    </p:spTree>
    <p:extLst>
      <p:ext uri="{BB962C8B-B14F-4D97-AF65-F5344CB8AC3E}">
        <p14:creationId xmlns:p14="http://schemas.microsoft.com/office/powerpoint/2010/main" val="27721620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Lst>
  <p:txStyles>
    <p:titleStyle>
      <a:lvl1pPr algn="l" defTabSz="914400" rtl="0" eaLnBrk="1" latinLnBrk="0" hangingPunct="1">
        <a:lnSpc>
          <a:spcPct val="90000"/>
        </a:lnSpc>
        <a:spcBef>
          <a:spcPct val="0"/>
        </a:spcBef>
        <a:buNone/>
        <a:defRPr sz="3000" b="0" i="0" kern="1200">
          <a:solidFill>
            <a:schemeClr val="tx1"/>
          </a:solidFill>
          <a:latin typeface="+mj-lt"/>
          <a:ea typeface="Tahoma" panose="020B0604030504040204" pitchFamily="34" charset="0"/>
          <a:cs typeface="Tahoma" panose="020B0604030504040204" pitchFamily="34" charset="0"/>
        </a:defRPr>
      </a:lvl1pPr>
    </p:titleStyle>
    <p:bodyStyle>
      <a:lvl1pPr marL="216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1pPr>
      <a:lvl2pPr marL="432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2pPr>
      <a:lvl3pPr marL="648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3pPr>
      <a:lvl4pPr marL="864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4pPr>
      <a:lvl5pPr marL="1080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920">
          <p15:clr>
            <a:srgbClr val="F26B43"/>
          </p15:clr>
        </p15:guide>
        <p15:guide id="7" pos="7094">
          <p15:clr>
            <a:srgbClr val="F26B43"/>
          </p15:clr>
        </p15:guide>
        <p15:guide id="9" pos="586">
          <p15:clr>
            <a:srgbClr val="F26B43"/>
          </p15:clr>
        </p15:guide>
        <p15:guide id="14" orient="horz" pos="4016">
          <p15:clr>
            <a:srgbClr val="F26B43"/>
          </p15:clr>
        </p15:guide>
        <p15:guide id="15" orient="horz" pos="304">
          <p15:clr>
            <a:srgbClr val="F26B43"/>
          </p15:clr>
        </p15:guide>
        <p15:guide id="16" pos="3760">
          <p15:clr>
            <a:srgbClr val="F26B43"/>
          </p15:clr>
        </p15:guide>
        <p15:guide id="17" orient="horz" pos="386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B994B69-5528-D156-77EB-20CEFFCBFCAE}"/>
              </a:ext>
            </a:extLst>
          </p:cNvPr>
          <p:cNvSpPr>
            <a:spLocks noGrp="1"/>
          </p:cNvSpPr>
          <p:nvPr>
            <p:ph type="title"/>
          </p:nvPr>
        </p:nvSpPr>
        <p:spPr>
          <a:xfrm>
            <a:off x="933450" y="482600"/>
            <a:ext cx="10331999" cy="720000"/>
          </a:xfrm>
          <a:prstGeom prst="rect">
            <a:avLst/>
          </a:prstGeom>
        </p:spPr>
        <p:txBody>
          <a:bodyPr vert="horz" lIns="0" tIns="0" rIns="0" bIns="0" rtlCol="0" anchor="t" anchorCtr="0">
            <a:noAutofit/>
          </a:bodyPr>
          <a:lstStyle/>
          <a:p>
            <a:r>
              <a:rPr lang="de-DE" dirty="0"/>
              <a:t>Mastertitelformat bearbeiten</a:t>
            </a:r>
            <a:endParaRPr lang="en-US" dirty="0"/>
          </a:p>
        </p:txBody>
      </p:sp>
      <p:sp>
        <p:nvSpPr>
          <p:cNvPr id="3" name="Textplatzhalter 2">
            <a:extLst>
              <a:ext uri="{FF2B5EF4-FFF2-40B4-BE49-F238E27FC236}">
                <a16:creationId xmlns:a16="http://schemas.microsoft.com/office/drawing/2014/main" id="{1DAC7E31-3EFE-D698-DA29-4E46250B74F6}"/>
              </a:ext>
            </a:extLst>
          </p:cNvPr>
          <p:cNvSpPr>
            <a:spLocks noGrp="1"/>
          </p:cNvSpPr>
          <p:nvPr>
            <p:ph type="body" idx="1"/>
          </p:nvPr>
        </p:nvSpPr>
        <p:spPr>
          <a:xfrm>
            <a:off x="930275" y="1449338"/>
            <a:ext cx="10332000" cy="4680000"/>
          </a:xfrm>
          <a:prstGeom prst="rect">
            <a:avLst/>
          </a:prstGeom>
        </p:spPr>
        <p:txBody>
          <a:bodyPr vert="horz" lIns="0" tIns="0" rIns="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a:extLst>
              <a:ext uri="{FF2B5EF4-FFF2-40B4-BE49-F238E27FC236}">
                <a16:creationId xmlns:a16="http://schemas.microsoft.com/office/drawing/2014/main" id="{B2F264DF-C8ED-BFAB-F176-B10D6C2B2479}"/>
              </a:ext>
            </a:extLst>
          </p:cNvPr>
          <p:cNvSpPr>
            <a:spLocks noGrp="1"/>
          </p:cNvSpPr>
          <p:nvPr>
            <p:ph type="ftr" sz="quarter" idx="3"/>
          </p:nvPr>
        </p:nvSpPr>
        <p:spPr>
          <a:xfrm>
            <a:off x="2442274" y="6375400"/>
            <a:ext cx="7943951" cy="482600"/>
          </a:xfrm>
          <a:prstGeom prst="rect">
            <a:avLst/>
          </a:prstGeom>
        </p:spPr>
        <p:txBody>
          <a:bodyPr vert="horz" lIns="0" tIns="0" rIns="0" bIns="0" rtlCol="0" anchor="ctr" anchorCtr="0">
            <a:noAutofit/>
          </a:bodyPr>
          <a:lstStyle>
            <a:lvl1pPr algn="l">
              <a:lnSpc>
                <a:spcPct val="90000"/>
              </a:lnSpc>
              <a:defRPr sz="1400">
                <a:solidFill>
                  <a:schemeClr val="tx1"/>
                </a:solidFill>
              </a:defRPr>
            </a:lvl1pPr>
          </a:lstStyle>
          <a:p>
            <a:r>
              <a:rPr lang="en-US" dirty="0" err="1"/>
              <a:t>Fußzeile</a:t>
            </a:r>
            <a:endParaRPr lang="en-US" dirty="0"/>
          </a:p>
        </p:txBody>
      </p:sp>
      <p:sp>
        <p:nvSpPr>
          <p:cNvPr id="6" name="Foliennummernplatzhalter 5">
            <a:extLst>
              <a:ext uri="{FF2B5EF4-FFF2-40B4-BE49-F238E27FC236}">
                <a16:creationId xmlns:a16="http://schemas.microsoft.com/office/drawing/2014/main" id="{E22D64C8-2D0E-5ED6-18DE-D0056D5BB7B0}"/>
              </a:ext>
            </a:extLst>
          </p:cNvPr>
          <p:cNvSpPr>
            <a:spLocks noGrp="1"/>
          </p:cNvSpPr>
          <p:nvPr>
            <p:ph type="sldNum" sz="quarter" idx="4"/>
          </p:nvPr>
        </p:nvSpPr>
        <p:spPr>
          <a:xfrm>
            <a:off x="10541725" y="6375400"/>
            <a:ext cx="720000" cy="482600"/>
          </a:xfrm>
          <a:prstGeom prst="rect">
            <a:avLst/>
          </a:prstGeom>
        </p:spPr>
        <p:txBody>
          <a:bodyPr vert="horz" lIns="0" tIns="0" rIns="0" bIns="0" rtlCol="0" anchor="ctr" anchorCtr="0">
            <a:noAutofit/>
          </a:bodyPr>
          <a:lstStyle>
            <a:lvl1pPr algn="r">
              <a:lnSpc>
                <a:spcPct val="90000"/>
              </a:lnSpc>
              <a:defRPr sz="1400">
                <a:solidFill>
                  <a:schemeClr val="tx1"/>
                </a:solidFill>
              </a:defRPr>
            </a:lvl1pPr>
          </a:lstStyle>
          <a:p>
            <a:fld id="{6E4BE475-F2B6-9445-BB0B-37250D206579}" type="slidenum">
              <a:rPr lang="en-US" smtClean="0"/>
              <a:pPr/>
              <a:t>‹Nr.›</a:t>
            </a:fld>
            <a:endParaRPr lang="en-US" dirty="0"/>
          </a:p>
        </p:txBody>
      </p:sp>
    </p:spTree>
    <p:extLst>
      <p:ext uri="{BB962C8B-B14F-4D97-AF65-F5344CB8AC3E}">
        <p14:creationId xmlns:p14="http://schemas.microsoft.com/office/powerpoint/2010/main" val="67674965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Lst>
  <p:hf hdr="0" dt="0"/>
  <p:txStyles>
    <p:titleStyle>
      <a:lvl1pPr algn="l" defTabSz="914400" rtl="0" eaLnBrk="1" latinLnBrk="0" hangingPunct="1">
        <a:lnSpc>
          <a:spcPct val="90000"/>
        </a:lnSpc>
        <a:spcBef>
          <a:spcPct val="0"/>
        </a:spcBef>
        <a:buNone/>
        <a:defRPr sz="3000" b="0" i="0" kern="1200">
          <a:solidFill>
            <a:schemeClr val="tx1"/>
          </a:solidFill>
          <a:latin typeface="+mj-lt"/>
          <a:ea typeface="Tahoma" panose="020B0604030504040204" pitchFamily="34" charset="0"/>
          <a:cs typeface="Tahoma" panose="020B0604030504040204" pitchFamily="34" charset="0"/>
        </a:defRPr>
      </a:lvl1pPr>
    </p:titleStyle>
    <p:bodyStyle>
      <a:lvl1pPr marL="216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1pPr>
      <a:lvl2pPr marL="432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2pPr>
      <a:lvl3pPr marL="648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3pPr>
      <a:lvl4pPr marL="864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4pPr>
      <a:lvl5pPr marL="1080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920">
          <p15:clr>
            <a:srgbClr val="F26B43"/>
          </p15:clr>
        </p15:guide>
        <p15:guide id="7" pos="7094">
          <p15:clr>
            <a:srgbClr val="F26B43"/>
          </p15:clr>
        </p15:guide>
        <p15:guide id="9" pos="586">
          <p15:clr>
            <a:srgbClr val="F26B43"/>
          </p15:clr>
        </p15:guide>
        <p15:guide id="14" orient="horz" pos="4016">
          <p15:clr>
            <a:srgbClr val="F26B43"/>
          </p15:clr>
        </p15:guide>
        <p15:guide id="15" orient="horz" pos="304">
          <p15:clr>
            <a:srgbClr val="F26B43"/>
          </p15:clr>
        </p15:guide>
        <p15:guide id="16" pos="3760">
          <p15:clr>
            <a:srgbClr val="F26B43"/>
          </p15:clr>
        </p15:guide>
        <p15:guide id="17" orient="horz" pos="386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B994B69-5528-D156-77EB-20CEFFCBFCAE}"/>
              </a:ext>
            </a:extLst>
          </p:cNvPr>
          <p:cNvSpPr>
            <a:spLocks noGrp="1"/>
          </p:cNvSpPr>
          <p:nvPr>
            <p:ph type="title"/>
          </p:nvPr>
        </p:nvSpPr>
        <p:spPr>
          <a:xfrm>
            <a:off x="933450" y="482600"/>
            <a:ext cx="10331999" cy="720000"/>
          </a:xfrm>
          <a:prstGeom prst="rect">
            <a:avLst/>
          </a:prstGeom>
        </p:spPr>
        <p:txBody>
          <a:bodyPr vert="horz" lIns="0" tIns="0" rIns="0" bIns="0" rtlCol="0" anchor="t" anchorCtr="0">
            <a:noAutofit/>
          </a:bodyPr>
          <a:lstStyle/>
          <a:p>
            <a:r>
              <a:rPr lang="de-DE" dirty="0"/>
              <a:t>Mastertitelformat bearbeiten</a:t>
            </a:r>
            <a:endParaRPr lang="en-US" dirty="0"/>
          </a:p>
        </p:txBody>
      </p:sp>
      <p:sp>
        <p:nvSpPr>
          <p:cNvPr id="3" name="Textplatzhalter 2">
            <a:extLst>
              <a:ext uri="{FF2B5EF4-FFF2-40B4-BE49-F238E27FC236}">
                <a16:creationId xmlns:a16="http://schemas.microsoft.com/office/drawing/2014/main" id="{1DAC7E31-3EFE-D698-DA29-4E46250B74F6}"/>
              </a:ext>
            </a:extLst>
          </p:cNvPr>
          <p:cNvSpPr>
            <a:spLocks noGrp="1"/>
          </p:cNvSpPr>
          <p:nvPr>
            <p:ph type="body" idx="1"/>
          </p:nvPr>
        </p:nvSpPr>
        <p:spPr>
          <a:xfrm>
            <a:off x="930275" y="1449338"/>
            <a:ext cx="10332000" cy="4680000"/>
          </a:xfrm>
          <a:prstGeom prst="rect">
            <a:avLst/>
          </a:prstGeom>
        </p:spPr>
        <p:txBody>
          <a:bodyPr vert="horz" lIns="0" tIns="0" rIns="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a:extLst>
              <a:ext uri="{FF2B5EF4-FFF2-40B4-BE49-F238E27FC236}">
                <a16:creationId xmlns:a16="http://schemas.microsoft.com/office/drawing/2014/main" id="{B2F264DF-C8ED-BFAB-F176-B10D6C2B2479}"/>
              </a:ext>
            </a:extLst>
          </p:cNvPr>
          <p:cNvSpPr>
            <a:spLocks noGrp="1"/>
          </p:cNvSpPr>
          <p:nvPr>
            <p:ph type="ftr" sz="quarter" idx="3"/>
          </p:nvPr>
        </p:nvSpPr>
        <p:spPr>
          <a:xfrm>
            <a:off x="2442274" y="6375400"/>
            <a:ext cx="7943951" cy="482600"/>
          </a:xfrm>
          <a:prstGeom prst="rect">
            <a:avLst/>
          </a:prstGeom>
        </p:spPr>
        <p:txBody>
          <a:bodyPr vert="horz" lIns="0" tIns="0" rIns="0" bIns="0" rtlCol="0" anchor="ctr" anchorCtr="0">
            <a:noAutofit/>
          </a:bodyPr>
          <a:lstStyle>
            <a:lvl1pPr algn="l">
              <a:lnSpc>
                <a:spcPct val="90000"/>
              </a:lnSpc>
              <a:defRPr sz="1400">
                <a:solidFill>
                  <a:schemeClr val="tx1"/>
                </a:solidFill>
              </a:defRPr>
            </a:lvl1pPr>
          </a:lstStyle>
          <a:p>
            <a:r>
              <a:rPr lang="en-US" dirty="0" err="1"/>
              <a:t>Fußzeile</a:t>
            </a:r>
            <a:endParaRPr lang="en-US" dirty="0"/>
          </a:p>
        </p:txBody>
      </p:sp>
      <p:sp>
        <p:nvSpPr>
          <p:cNvPr id="6" name="Foliennummernplatzhalter 5">
            <a:extLst>
              <a:ext uri="{FF2B5EF4-FFF2-40B4-BE49-F238E27FC236}">
                <a16:creationId xmlns:a16="http://schemas.microsoft.com/office/drawing/2014/main" id="{E22D64C8-2D0E-5ED6-18DE-D0056D5BB7B0}"/>
              </a:ext>
            </a:extLst>
          </p:cNvPr>
          <p:cNvSpPr>
            <a:spLocks noGrp="1"/>
          </p:cNvSpPr>
          <p:nvPr>
            <p:ph type="sldNum" sz="quarter" idx="4"/>
          </p:nvPr>
        </p:nvSpPr>
        <p:spPr>
          <a:xfrm>
            <a:off x="10541725" y="6375400"/>
            <a:ext cx="720000" cy="482600"/>
          </a:xfrm>
          <a:prstGeom prst="rect">
            <a:avLst/>
          </a:prstGeom>
        </p:spPr>
        <p:txBody>
          <a:bodyPr vert="horz" lIns="0" tIns="0" rIns="0" bIns="0" rtlCol="0" anchor="ctr" anchorCtr="0">
            <a:noAutofit/>
          </a:bodyPr>
          <a:lstStyle>
            <a:lvl1pPr algn="r">
              <a:lnSpc>
                <a:spcPct val="90000"/>
              </a:lnSpc>
              <a:defRPr sz="1400">
                <a:solidFill>
                  <a:schemeClr val="tx1"/>
                </a:solidFill>
              </a:defRPr>
            </a:lvl1pPr>
          </a:lstStyle>
          <a:p>
            <a:fld id="{6E4BE475-F2B6-9445-BB0B-37250D206579}" type="slidenum">
              <a:rPr lang="en-US" smtClean="0"/>
              <a:pPr/>
              <a:t>‹Nr.›</a:t>
            </a:fld>
            <a:endParaRPr lang="en-US" dirty="0"/>
          </a:p>
        </p:txBody>
      </p:sp>
    </p:spTree>
    <p:extLst>
      <p:ext uri="{BB962C8B-B14F-4D97-AF65-F5344CB8AC3E}">
        <p14:creationId xmlns:p14="http://schemas.microsoft.com/office/powerpoint/2010/main" val="386441859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Lst>
  <p:txStyles>
    <p:titleStyle>
      <a:lvl1pPr algn="l" defTabSz="914400" rtl="0" eaLnBrk="1" latinLnBrk="0" hangingPunct="1">
        <a:lnSpc>
          <a:spcPct val="90000"/>
        </a:lnSpc>
        <a:spcBef>
          <a:spcPct val="0"/>
        </a:spcBef>
        <a:buNone/>
        <a:defRPr sz="3000" b="0" i="0" kern="1200">
          <a:solidFill>
            <a:schemeClr val="tx1"/>
          </a:solidFill>
          <a:latin typeface="+mj-lt"/>
          <a:ea typeface="Tahoma" panose="020B0604030504040204" pitchFamily="34" charset="0"/>
          <a:cs typeface="Tahoma" panose="020B0604030504040204" pitchFamily="34" charset="0"/>
        </a:defRPr>
      </a:lvl1pPr>
    </p:titleStyle>
    <p:bodyStyle>
      <a:lvl1pPr marL="216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1pPr>
      <a:lvl2pPr marL="432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2pPr>
      <a:lvl3pPr marL="648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3pPr>
      <a:lvl4pPr marL="864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4pPr>
      <a:lvl5pPr marL="1080000" indent="-2160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920">
          <p15:clr>
            <a:srgbClr val="F26B43"/>
          </p15:clr>
        </p15:guide>
        <p15:guide id="7" pos="7094">
          <p15:clr>
            <a:srgbClr val="F26B43"/>
          </p15:clr>
        </p15:guide>
        <p15:guide id="9" pos="586">
          <p15:clr>
            <a:srgbClr val="F26B43"/>
          </p15:clr>
        </p15:guide>
        <p15:guide id="14" orient="horz" pos="4016">
          <p15:clr>
            <a:srgbClr val="F26B43"/>
          </p15:clr>
        </p15:guide>
        <p15:guide id="15" orient="horz" pos="304">
          <p15:clr>
            <a:srgbClr val="F26B43"/>
          </p15:clr>
        </p15:guide>
        <p15:guide id="16" pos="3760">
          <p15:clr>
            <a:srgbClr val="F26B43"/>
          </p15:clr>
        </p15:guide>
        <p15:guide id="17" orient="horz" pos="386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zendi.ph-weingarten.de/wiki/de/scenarios/tegodi-media-projects" TargetMode="External"/><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image" Target="../media/image36.JPG"/><Relationship Id="rId1" Type="http://schemas.openxmlformats.org/officeDocument/2006/relationships/slideLayout" Target="../slideLayouts/slideLayout10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sv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10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hyperlink" Target="https://zendi.ph-weingarten.de/wiki/de/guides/other-support-options-for-digital-teaching" TargetMode="External"/><Relationship Id="rId9"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Diagramm, Schrift enthält.&#10;&#10;Automatisch generierte Beschreibung">
            <a:extLst>
              <a:ext uri="{FF2B5EF4-FFF2-40B4-BE49-F238E27FC236}">
                <a16:creationId xmlns:a16="http://schemas.microsoft.com/office/drawing/2014/main" id="{E2E4278A-FCB6-5B6C-2383-AEF8C890476F}"/>
              </a:ext>
            </a:extLst>
          </p:cNvPr>
          <p:cNvPicPr>
            <a:picLocks noChangeAspect="1"/>
          </p:cNvPicPr>
          <p:nvPr/>
        </p:nvPicPr>
        <p:blipFill rotWithShape="1">
          <a:blip r:embed="rId2">
            <a:extLst>
              <a:ext uri="{28A0092B-C50C-407E-A947-70E740481C1C}">
                <a14:useLocalDpi xmlns:a14="http://schemas.microsoft.com/office/drawing/2010/main" val="0"/>
              </a:ext>
            </a:extLst>
          </a:blip>
          <a:srcRect l="9996" t="16585" r="13428" b="437"/>
          <a:stretch/>
        </p:blipFill>
        <p:spPr>
          <a:xfrm>
            <a:off x="423057" y="865980"/>
            <a:ext cx="7358548" cy="5982605"/>
          </a:xfrm>
          <a:prstGeom prst="rect">
            <a:avLst/>
          </a:prstGeom>
        </p:spPr>
      </p:pic>
      <p:pic>
        <p:nvPicPr>
          <p:cNvPr id="14" name="Grafik 13" descr="Ein Pinselstrich">
            <a:extLst>
              <a:ext uri="{FF2B5EF4-FFF2-40B4-BE49-F238E27FC236}">
                <a16:creationId xmlns:a16="http://schemas.microsoft.com/office/drawing/2014/main" id="{8EA1B254-E323-9E68-3232-48C821BBBB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9819" y="-2481954"/>
            <a:ext cx="4951905" cy="5986695"/>
          </a:xfrm>
          <a:prstGeom prst="rect">
            <a:avLst/>
          </a:prstGeom>
        </p:spPr>
      </p:pic>
      <p:sp>
        <p:nvSpPr>
          <p:cNvPr id="6" name="Textfeld 5">
            <a:extLst>
              <a:ext uri="{FF2B5EF4-FFF2-40B4-BE49-F238E27FC236}">
                <a16:creationId xmlns:a16="http://schemas.microsoft.com/office/drawing/2014/main" id="{B7604077-F096-1E30-5099-DDAA731DFE39}"/>
              </a:ext>
            </a:extLst>
          </p:cNvPr>
          <p:cNvSpPr txBox="1"/>
          <p:nvPr/>
        </p:nvSpPr>
        <p:spPr>
          <a:xfrm>
            <a:off x="769256" y="280562"/>
            <a:ext cx="6778173" cy="461665"/>
          </a:xfrm>
          <a:prstGeom prst="rect">
            <a:avLst/>
          </a:prstGeom>
          <a:noFill/>
        </p:spPr>
        <p:txBody>
          <a:bodyPr wrap="square" rtlCol="0">
            <a:spAutoFit/>
          </a:bodyPr>
          <a:lstStyle/>
          <a:p>
            <a:pPr algn="ctr"/>
            <a:r>
              <a:rPr lang="de-DE" sz="2400" b="1" dirty="0" err="1">
                <a:latin typeface="Verdana" panose="020B0604030504040204" pitchFamily="34" charset="0"/>
                <a:ea typeface="Verdana" panose="020B0604030504040204" pitchFamily="34" charset="0"/>
              </a:rPr>
              <a:t>Learner</a:t>
            </a:r>
            <a:r>
              <a:rPr lang="de-DE" sz="2400" b="1" dirty="0">
                <a:latin typeface="Verdana" panose="020B0604030504040204" pitchFamily="34" charset="0"/>
                <a:ea typeface="Verdana" panose="020B0604030504040204" pitchFamily="34" charset="0"/>
              </a:rPr>
              <a:t> Journey</a:t>
            </a:r>
          </a:p>
        </p:txBody>
      </p:sp>
      <p:sp>
        <p:nvSpPr>
          <p:cNvPr id="7" name="Textfeld 6">
            <a:extLst>
              <a:ext uri="{FF2B5EF4-FFF2-40B4-BE49-F238E27FC236}">
                <a16:creationId xmlns:a16="http://schemas.microsoft.com/office/drawing/2014/main" id="{8EF51241-EBED-CC8A-2DA8-4FF6A78DC98D}"/>
              </a:ext>
            </a:extLst>
          </p:cNvPr>
          <p:cNvSpPr txBox="1"/>
          <p:nvPr/>
        </p:nvSpPr>
        <p:spPr>
          <a:xfrm>
            <a:off x="7895771" y="1092408"/>
            <a:ext cx="4034972" cy="2308324"/>
          </a:xfrm>
          <a:prstGeom prst="rect">
            <a:avLst/>
          </a:prstGeom>
          <a:noFill/>
        </p:spPr>
        <p:txBody>
          <a:bodyPr wrap="square" rtlCol="0">
            <a:spAutoFit/>
          </a:bodyPr>
          <a:lstStyle/>
          <a:p>
            <a:pPr marL="285750" indent="-285750">
              <a:buFont typeface="Arial" panose="020B0604020202020204" pitchFamily="34" charset="0"/>
              <a:buChar char="•"/>
            </a:pPr>
            <a:r>
              <a:rPr lang="de-DE" sz="1400" b="0" i="0" dirty="0">
                <a:solidFill>
                  <a:srgbClr val="333333"/>
                </a:solidFill>
                <a:effectLst/>
                <a:latin typeface="Verdana" panose="020B0604030504040204" pitchFamily="34" charset="0"/>
                <a:ea typeface="Verdana" panose="020B0604030504040204" pitchFamily="34" charset="0"/>
              </a:rPr>
              <a:t>prototypischer </a:t>
            </a:r>
            <a:r>
              <a:rPr lang="de-DE" sz="1400" b="1" i="0" dirty="0">
                <a:solidFill>
                  <a:srgbClr val="333333"/>
                </a:solidFill>
                <a:effectLst/>
                <a:latin typeface="Verdana" panose="020B0604030504040204" pitchFamily="34" charset="0"/>
                <a:ea typeface="Verdana" panose="020B0604030504040204" pitchFamily="34" charset="0"/>
              </a:rPr>
              <a:t>Ablauf</a:t>
            </a:r>
            <a:r>
              <a:rPr lang="de-DE" sz="1400" b="0" i="0" dirty="0">
                <a:solidFill>
                  <a:srgbClr val="333333"/>
                </a:solidFill>
                <a:effectLst/>
                <a:latin typeface="Verdana" panose="020B0604030504040204" pitchFamily="34" charset="0"/>
                <a:ea typeface="Verdana" panose="020B0604030504040204" pitchFamily="34" charset="0"/>
              </a:rPr>
              <a:t> des Arbeitsprozesses den Studierenden für die </a:t>
            </a:r>
            <a:r>
              <a:rPr lang="de-DE" sz="1400" b="1" i="0" dirty="0">
                <a:solidFill>
                  <a:srgbClr val="333333"/>
                </a:solidFill>
                <a:effectLst/>
                <a:latin typeface="Verdana" panose="020B0604030504040204" pitchFamily="34" charset="0"/>
                <a:ea typeface="Verdana" panose="020B0604030504040204" pitchFamily="34" charset="0"/>
              </a:rPr>
              <a:t>Erstellung</a:t>
            </a:r>
            <a:r>
              <a:rPr lang="de-DE" sz="1400" b="0" i="0" dirty="0">
                <a:solidFill>
                  <a:srgbClr val="333333"/>
                </a:solidFill>
                <a:effectLst/>
                <a:latin typeface="Verdana" panose="020B0604030504040204" pitchFamily="34" charset="0"/>
                <a:ea typeface="Verdana" panose="020B0604030504040204" pitchFamily="34" charset="0"/>
              </a:rPr>
              <a:t> ihrer </a:t>
            </a:r>
            <a:r>
              <a:rPr lang="de-DE" sz="1400" b="1" i="0" dirty="0">
                <a:solidFill>
                  <a:srgbClr val="333333"/>
                </a:solidFill>
                <a:effectLst/>
                <a:latin typeface="Verdana" panose="020B0604030504040204" pitchFamily="34" charset="0"/>
                <a:ea typeface="Verdana" panose="020B0604030504040204" pitchFamily="34" charset="0"/>
              </a:rPr>
              <a:t>Medienprojekte</a:t>
            </a:r>
            <a:r>
              <a:rPr lang="de-DE" sz="1400" b="0" i="0" dirty="0">
                <a:solidFill>
                  <a:srgbClr val="333333"/>
                </a:solidFill>
                <a:effectLst/>
                <a:latin typeface="Verdana" panose="020B0604030504040204" pitchFamily="34" charset="0"/>
                <a:ea typeface="Verdana" panose="020B0604030504040204" pitchFamily="34" charset="0"/>
              </a:rPr>
              <a:t> durchlaufen</a:t>
            </a:r>
          </a:p>
          <a:p>
            <a:pPr marL="285750" indent="-285750">
              <a:buFont typeface="Arial" panose="020B0604020202020204" pitchFamily="34" charset="0"/>
              <a:buChar char="•"/>
            </a:pPr>
            <a:endParaRPr lang="de-DE" sz="1400" b="0" i="0" dirty="0">
              <a:solidFill>
                <a:srgbClr val="333333"/>
              </a:solidFill>
              <a:effectLst/>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e-DE" sz="1400" b="0" i="0" dirty="0">
                <a:solidFill>
                  <a:srgbClr val="333333"/>
                </a:solidFill>
                <a:effectLst/>
                <a:latin typeface="Verdana" panose="020B0604030504040204" pitchFamily="34" charset="0"/>
                <a:ea typeface="Verdana" panose="020B0604030504040204" pitchFamily="34" charset="0"/>
              </a:rPr>
              <a:t>gilt gleichermaßen für die Arbeit an </a:t>
            </a:r>
            <a:r>
              <a:rPr lang="de-DE" sz="1400" b="1" i="0" dirty="0">
                <a:solidFill>
                  <a:srgbClr val="333333"/>
                </a:solidFill>
                <a:effectLst/>
                <a:latin typeface="Verdana" panose="020B0604030504040204" pitchFamily="34" charset="0"/>
                <a:ea typeface="Verdana" panose="020B0604030504040204" pitchFamily="34" charset="0"/>
              </a:rPr>
              <a:t>Medienentwicklungsprojekten</a:t>
            </a:r>
            <a:r>
              <a:rPr lang="de-DE" sz="1400" b="0" i="0" dirty="0">
                <a:solidFill>
                  <a:srgbClr val="333333"/>
                </a:solidFill>
                <a:effectLst/>
                <a:latin typeface="Verdana" panose="020B0604030504040204" pitchFamily="34" charset="0"/>
                <a:ea typeface="Verdana" panose="020B0604030504040204" pitchFamily="34" charset="0"/>
              </a:rPr>
              <a:t> sowie an </a:t>
            </a:r>
            <a:r>
              <a:rPr lang="de-DE" sz="1400" b="1" i="0" dirty="0">
                <a:solidFill>
                  <a:srgbClr val="333333"/>
                </a:solidFill>
                <a:effectLst/>
                <a:latin typeface="Verdana" panose="020B0604030504040204" pitchFamily="34" charset="0"/>
                <a:ea typeface="Verdana" panose="020B0604030504040204" pitchFamily="34" charset="0"/>
              </a:rPr>
              <a:t>Lehr-Lern-Szenarien</a:t>
            </a:r>
            <a:r>
              <a:rPr lang="de-DE" sz="1400" b="0" i="0" dirty="0">
                <a:solidFill>
                  <a:srgbClr val="333333"/>
                </a:solidFill>
                <a:effectLst/>
                <a:latin typeface="Verdana" panose="020B0604030504040204" pitchFamily="34" charset="0"/>
                <a:ea typeface="Verdana" panose="020B0604030504040204" pitchFamily="34" charset="0"/>
              </a:rPr>
              <a:t>.</a:t>
            </a:r>
            <a:endParaRPr lang="de-DE" sz="1400" dirty="0">
              <a:solidFill>
                <a:srgbClr val="333333"/>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e-DE" sz="1600" dirty="0">
              <a:solidFill>
                <a:srgbClr val="333333"/>
              </a:solidFill>
              <a:latin typeface="Verdana" panose="020B0604030504040204" pitchFamily="34" charset="0"/>
              <a:ea typeface="Verdana" panose="020B0604030504040204" pitchFamily="34" charset="0"/>
            </a:endParaRPr>
          </a:p>
          <a:p>
            <a:pPr algn="ctr"/>
            <a:r>
              <a:rPr lang="de-DE" sz="1600" b="1" i="0" dirty="0">
                <a:solidFill>
                  <a:srgbClr val="333333"/>
                </a:solidFill>
                <a:effectLst/>
                <a:latin typeface="Verdana" panose="020B0604030504040204" pitchFamily="34" charset="0"/>
                <a:ea typeface="Verdana" panose="020B0604030504040204" pitchFamily="34" charset="0"/>
              </a:rPr>
              <a:t>ALLE INFORMATIONEN </a:t>
            </a:r>
            <a:endParaRPr lang="de-DE" sz="1600" b="1" dirty="0">
              <a:latin typeface="Verdana" panose="020B0604030504040204" pitchFamily="34" charset="0"/>
              <a:ea typeface="Verdana" panose="020B0604030504040204" pitchFamily="34" charset="0"/>
            </a:endParaRPr>
          </a:p>
        </p:txBody>
      </p:sp>
      <p:pic>
        <p:nvPicPr>
          <p:cNvPr id="10" name="Grafik 9">
            <a:extLst>
              <a:ext uri="{FF2B5EF4-FFF2-40B4-BE49-F238E27FC236}">
                <a16:creationId xmlns:a16="http://schemas.microsoft.com/office/drawing/2014/main" id="{43E9E92F-7461-D956-78B6-2C6DCAE10B90}"/>
              </a:ext>
            </a:extLst>
          </p:cNvPr>
          <p:cNvPicPr>
            <a:picLocks noChangeAspect="1"/>
          </p:cNvPicPr>
          <p:nvPr/>
        </p:nvPicPr>
        <p:blipFill>
          <a:blip r:embed="rId5"/>
          <a:stretch>
            <a:fillRect/>
          </a:stretch>
        </p:blipFill>
        <p:spPr>
          <a:xfrm>
            <a:off x="8980339" y="3767522"/>
            <a:ext cx="1865835" cy="1871703"/>
          </a:xfrm>
          <a:prstGeom prst="rect">
            <a:avLst/>
          </a:prstGeom>
        </p:spPr>
      </p:pic>
      <p:pic>
        <p:nvPicPr>
          <p:cNvPr id="12" name="Grafik 11" descr="Pfeil: Kurve im Uhrzeigersinn mit einfarbiger Füllung">
            <a:extLst>
              <a:ext uri="{FF2B5EF4-FFF2-40B4-BE49-F238E27FC236}">
                <a16:creationId xmlns:a16="http://schemas.microsoft.com/office/drawing/2014/main" id="{A52EAEFE-5501-5D36-05A7-4CE39AEA5B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894461" flipH="1" flipV="1">
            <a:off x="10920204" y="3332103"/>
            <a:ext cx="914400" cy="1129842"/>
          </a:xfrm>
          <a:prstGeom prst="rect">
            <a:avLst/>
          </a:prstGeom>
        </p:spPr>
      </p:pic>
      <p:sp>
        <p:nvSpPr>
          <p:cNvPr id="2" name="Textfeld 1">
            <a:extLst>
              <a:ext uri="{FF2B5EF4-FFF2-40B4-BE49-F238E27FC236}">
                <a16:creationId xmlns:a16="http://schemas.microsoft.com/office/drawing/2014/main" id="{9A70E027-BD7D-5441-2DDA-410024044D37}"/>
              </a:ext>
            </a:extLst>
          </p:cNvPr>
          <p:cNvSpPr txBox="1"/>
          <p:nvPr/>
        </p:nvSpPr>
        <p:spPr>
          <a:xfrm>
            <a:off x="8555104" y="5849442"/>
            <a:ext cx="2716304" cy="646331"/>
          </a:xfrm>
          <a:prstGeom prst="rect">
            <a:avLst/>
          </a:prstGeom>
          <a:noFill/>
        </p:spPr>
        <p:txBody>
          <a:bodyPr wrap="square" lIns="0" tIns="0" rIns="0" bIns="0" rtlCol="0">
            <a:spAutoFit/>
          </a:bodyPr>
          <a:lstStyle/>
          <a:p>
            <a:pPr marL="0" indent="0" algn="ctr">
              <a:buNone/>
            </a:pPr>
            <a:r>
              <a:rPr lang="de-DE" sz="1400" dirty="0">
                <a:hlinkClick r:id="rId8"/>
              </a:rPr>
              <a:t>https://zendi.ph-weingarten.de/wiki/de/scenarios/tegodi-media-projects</a:t>
            </a:r>
            <a:endParaRPr lang="de-DE" sz="1400" dirty="0"/>
          </a:p>
        </p:txBody>
      </p:sp>
    </p:spTree>
    <p:extLst>
      <p:ext uri="{BB962C8B-B14F-4D97-AF65-F5344CB8AC3E}">
        <p14:creationId xmlns:p14="http://schemas.microsoft.com/office/powerpoint/2010/main" val="422715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Pinselstrich">
            <a:extLst>
              <a:ext uri="{FF2B5EF4-FFF2-40B4-BE49-F238E27FC236}">
                <a16:creationId xmlns:a16="http://schemas.microsoft.com/office/drawing/2014/main" id="{45B9B9C8-5900-53F0-9058-DD6FB25CD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110" y="-3075829"/>
            <a:ext cx="12139097" cy="13582970"/>
          </a:xfrm>
          <a:prstGeom prst="rect">
            <a:avLst/>
          </a:prstGeom>
        </p:spPr>
      </p:pic>
      <p:pic>
        <p:nvPicPr>
          <p:cNvPr id="24" name="Grafik 23" descr="Ein Pinselstrich">
            <a:extLst>
              <a:ext uri="{FF2B5EF4-FFF2-40B4-BE49-F238E27FC236}">
                <a16:creationId xmlns:a16="http://schemas.microsoft.com/office/drawing/2014/main" id="{D592750F-EC9A-7118-FEEA-8C960AAE60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382" y="-3048935"/>
            <a:ext cx="12139097" cy="13582970"/>
          </a:xfrm>
          <a:prstGeom prst="rect">
            <a:avLst/>
          </a:prstGeom>
        </p:spPr>
      </p:pic>
      <p:sp>
        <p:nvSpPr>
          <p:cNvPr id="4" name="Titel 3">
            <a:extLst>
              <a:ext uri="{FF2B5EF4-FFF2-40B4-BE49-F238E27FC236}">
                <a16:creationId xmlns:a16="http://schemas.microsoft.com/office/drawing/2014/main" id="{A8D10105-BA82-3D6F-E1F7-86BDE3B434A2}"/>
              </a:ext>
            </a:extLst>
          </p:cNvPr>
          <p:cNvSpPr>
            <a:spLocks noGrp="1"/>
          </p:cNvSpPr>
          <p:nvPr>
            <p:ph type="title"/>
          </p:nvPr>
        </p:nvSpPr>
        <p:spPr/>
        <p:txBody>
          <a:bodyPr/>
          <a:lstStyle/>
          <a:p>
            <a:r>
              <a:rPr lang="de-DE" dirty="0"/>
              <a:t>Wo bekomme ich Unterstützung?</a:t>
            </a:r>
          </a:p>
        </p:txBody>
      </p:sp>
      <p:sp>
        <p:nvSpPr>
          <p:cNvPr id="6" name="Fußzeilenplatzhalter 8">
            <a:extLst>
              <a:ext uri="{FF2B5EF4-FFF2-40B4-BE49-F238E27FC236}">
                <a16:creationId xmlns:a16="http://schemas.microsoft.com/office/drawing/2014/main" id="{10DD3571-0046-6BF1-EE7F-63591FC3DD02}"/>
              </a:ext>
            </a:extLst>
          </p:cNvPr>
          <p:cNvSpPr>
            <a:spLocks noGrp="1"/>
          </p:cNvSpPr>
          <p:nvPr>
            <p:ph type="ftr" sz="quarter" idx="10"/>
          </p:nvPr>
        </p:nvSpPr>
        <p:spPr>
          <a:xfrm>
            <a:off x="5450541" y="6191691"/>
            <a:ext cx="4343445" cy="448988"/>
          </a:xfrm>
        </p:spPr>
        <p:txBody>
          <a:bodyPr/>
          <a:lstStyle/>
          <a:p>
            <a:r>
              <a:rPr lang="de-DE" sz="1400" dirty="0">
                <a:hlinkClick r:id="rId4"/>
              </a:rPr>
              <a:t>https://zendi.ph-weingarten.de/wiki/de/guides/other-support-options-for-digital-teaching</a:t>
            </a:r>
            <a:r>
              <a:rPr lang="de-DE" sz="1400" dirty="0"/>
              <a:t> </a:t>
            </a:r>
            <a:endParaRPr lang="de-DE" dirty="0"/>
          </a:p>
        </p:txBody>
      </p:sp>
      <p:sp>
        <p:nvSpPr>
          <p:cNvPr id="3" name="Inhaltsplatzhalter 2">
            <a:extLst>
              <a:ext uri="{FF2B5EF4-FFF2-40B4-BE49-F238E27FC236}">
                <a16:creationId xmlns:a16="http://schemas.microsoft.com/office/drawing/2014/main" id="{F1D0C5BC-1786-0CC5-238B-026E4C4A07EB}"/>
              </a:ext>
            </a:extLst>
          </p:cNvPr>
          <p:cNvSpPr>
            <a:spLocks noGrp="1"/>
          </p:cNvSpPr>
          <p:nvPr>
            <p:ph idx="4294967295"/>
          </p:nvPr>
        </p:nvSpPr>
        <p:spPr>
          <a:xfrm>
            <a:off x="2843047" y="3147758"/>
            <a:ext cx="7261225" cy="1550988"/>
          </a:xfrm>
        </p:spPr>
        <p:txBody>
          <a:bodyPr>
            <a:normAutofit/>
          </a:bodyPr>
          <a:lstStyle/>
          <a:p>
            <a:pPr marL="0" indent="0" algn="ctr">
              <a:buNone/>
            </a:pPr>
            <a:r>
              <a:rPr lang="de-DE" sz="1800" dirty="0">
                <a:solidFill>
                  <a:srgbClr val="333333"/>
                </a:solidFill>
                <a:latin typeface="Verdana" panose="020B0604030504040204" pitchFamily="34" charset="0"/>
                <a:ea typeface="Verdana" panose="020B0604030504040204" pitchFamily="34" charset="0"/>
              </a:rPr>
              <a:t>Bei </a:t>
            </a:r>
            <a:r>
              <a:rPr lang="de-DE" sz="1800" b="1" dirty="0">
                <a:solidFill>
                  <a:srgbClr val="333333"/>
                </a:solidFill>
                <a:latin typeface="Verdana" panose="020B0604030504040204" pitchFamily="34" charset="0"/>
                <a:ea typeface="Verdana" panose="020B0604030504040204" pitchFamily="34" charset="0"/>
              </a:rPr>
              <a:t>fachlichen</a:t>
            </a:r>
            <a:r>
              <a:rPr lang="de-DE" sz="1800" dirty="0">
                <a:solidFill>
                  <a:srgbClr val="333333"/>
                </a:solidFill>
                <a:latin typeface="Verdana" panose="020B0604030504040204" pitchFamily="34" charset="0"/>
                <a:ea typeface="Verdana" panose="020B0604030504040204" pitchFamily="34" charset="0"/>
              </a:rPr>
              <a:t> Fragen und Klärungsbedarf unterstützt </a:t>
            </a:r>
            <a:br>
              <a:rPr lang="de-DE" sz="1800" dirty="0">
                <a:solidFill>
                  <a:srgbClr val="333333"/>
                </a:solidFill>
                <a:latin typeface="Verdana" panose="020B0604030504040204" pitchFamily="34" charset="0"/>
                <a:ea typeface="Verdana" panose="020B0604030504040204" pitchFamily="34" charset="0"/>
              </a:rPr>
            </a:br>
            <a:r>
              <a:rPr lang="de-DE" sz="1800" dirty="0">
                <a:solidFill>
                  <a:srgbClr val="333333"/>
                </a:solidFill>
                <a:latin typeface="Verdana" panose="020B0604030504040204" pitchFamily="34" charset="0"/>
                <a:ea typeface="Verdana" panose="020B0604030504040204" pitchFamily="34" charset="0"/>
              </a:rPr>
              <a:t>Sie Ihr Lehrender der jeweiligen Veranstaltung.</a:t>
            </a:r>
            <a:endParaRPr lang="de-DE" sz="400" b="0" i="0" dirty="0">
              <a:solidFill>
                <a:srgbClr val="333333"/>
              </a:solidFill>
              <a:effectLst/>
              <a:latin typeface="Verdana" panose="020B0604030504040204" pitchFamily="34" charset="0"/>
              <a:ea typeface="Verdana" panose="020B0604030504040204" pitchFamily="34" charset="0"/>
            </a:endParaRPr>
          </a:p>
          <a:p>
            <a:pPr marL="0" indent="0" algn="ctr">
              <a:buNone/>
            </a:pPr>
            <a:r>
              <a:rPr lang="de-DE" sz="1800" b="0" i="0" dirty="0">
                <a:solidFill>
                  <a:srgbClr val="333333"/>
                </a:solidFill>
                <a:effectLst/>
                <a:latin typeface="Verdana" panose="020B0604030504040204" pitchFamily="34" charset="0"/>
                <a:ea typeface="Verdana" panose="020B0604030504040204" pitchFamily="34" charset="0"/>
              </a:rPr>
              <a:t>Für alle </a:t>
            </a:r>
            <a:r>
              <a:rPr lang="de-DE" sz="1800" b="1" i="0" dirty="0">
                <a:solidFill>
                  <a:srgbClr val="333333"/>
                </a:solidFill>
                <a:effectLst/>
                <a:latin typeface="Verdana" panose="020B0604030504040204" pitchFamily="34" charset="0"/>
                <a:ea typeface="Verdana" panose="020B0604030504040204" pitchFamily="34" charset="0"/>
              </a:rPr>
              <a:t>anderen Anliegen während des Prozesses</a:t>
            </a:r>
            <a:r>
              <a:rPr lang="de-DE" sz="1800" b="0" i="0" dirty="0">
                <a:solidFill>
                  <a:srgbClr val="333333"/>
                </a:solidFill>
                <a:effectLst/>
                <a:latin typeface="Verdana" panose="020B0604030504040204" pitchFamily="34" charset="0"/>
                <a:ea typeface="Verdana" panose="020B0604030504040204" pitchFamily="34" charset="0"/>
              </a:rPr>
              <a:t>, </a:t>
            </a:r>
            <a:br>
              <a:rPr lang="de-DE" sz="1800" b="0" i="0" dirty="0">
                <a:solidFill>
                  <a:srgbClr val="333333"/>
                </a:solidFill>
                <a:effectLst/>
                <a:latin typeface="Verdana" panose="020B0604030504040204" pitchFamily="34" charset="0"/>
                <a:ea typeface="Verdana" panose="020B0604030504040204" pitchFamily="34" charset="0"/>
              </a:rPr>
            </a:br>
            <a:r>
              <a:rPr lang="de-DE" sz="1800" b="0" i="0" dirty="0">
                <a:solidFill>
                  <a:srgbClr val="333333"/>
                </a:solidFill>
                <a:effectLst/>
                <a:latin typeface="Verdana" panose="020B0604030504040204" pitchFamily="34" charset="0"/>
                <a:ea typeface="Verdana" panose="020B0604030504040204" pitchFamily="34" charset="0"/>
              </a:rPr>
              <a:t>stehen Unterstützungsangebote zur Verfügung. </a:t>
            </a:r>
            <a:endParaRPr lang="de-DE" sz="1800" dirty="0">
              <a:latin typeface="Verdana" panose="020B0604030504040204" pitchFamily="34" charset="0"/>
              <a:ea typeface="Verdana" panose="020B0604030504040204" pitchFamily="34" charset="0"/>
            </a:endParaRPr>
          </a:p>
        </p:txBody>
      </p:sp>
      <p:pic>
        <p:nvPicPr>
          <p:cNvPr id="15" name="Grafik 14" descr="Klassenzimmer mit einfarbiger Füllung">
            <a:extLst>
              <a:ext uri="{FF2B5EF4-FFF2-40B4-BE49-F238E27FC236}">
                <a16:creationId xmlns:a16="http://schemas.microsoft.com/office/drawing/2014/main" id="{5454F8AB-9326-8DCC-F457-075D8EE98C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756" y="1585472"/>
            <a:ext cx="1793314" cy="1793314"/>
          </a:xfrm>
          <a:prstGeom prst="rect">
            <a:avLst/>
          </a:prstGeom>
        </p:spPr>
      </p:pic>
      <p:pic>
        <p:nvPicPr>
          <p:cNvPr id="18" name="Grafik 17">
            <a:extLst>
              <a:ext uri="{FF2B5EF4-FFF2-40B4-BE49-F238E27FC236}">
                <a16:creationId xmlns:a16="http://schemas.microsoft.com/office/drawing/2014/main" id="{34A9265E-BBA9-ACB6-AEE8-F115377BE831}"/>
              </a:ext>
            </a:extLst>
          </p:cNvPr>
          <p:cNvPicPr>
            <a:picLocks noChangeAspect="1"/>
          </p:cNvPicPr>
          <p:nvPr/>
        </p:nvPicPr>
        <p:blipFill>
          <a:blip r:embed="rId7"/>
          <a:stretch>
            <a:fillRect/>
          </a:stretch>
        </p:blipFill>
        <p:spPr>
          <a:xfrm>
            <a:off x="9849110" y="4715628"/>
            <a:ext cx="1898156" cy="1898156"/>
          </a:xfrm>
          <a:prstGeom prst="rect">
            <a:avLst/>
          </a:prstGeom>
          <a:solidFill>
            <a:srgbClr val="C7D42F">
              <a:alpha val="0"/>
            </a:srgbClr>
          </a:solidFill>
        </p:spPr>
      </p:pic>
      <p:pic>
        <p:nvPicPr>
          <p:cNvPr id="26" name="Grafik 25" descr="Pfeil: Kurve im Uhrzeigersinn mit einfarbiger Füllung">
            <a:extLst>
              <a:ext uri="{FF2B5EF4-FFF2-40B4-BE49-F238E27FC236}">
                <a16:creationId xmlns:a16="http://schemas.microsoft.com/office/drawing/2014/main" id="{BF718936-1647-6482-3FDF-D15891CCEF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flipH="1">
            <a:off x="2816343" y="953095"/>
            <a:ext cx="1599481" cy="3056709"/>
          </a:xfrm>
          <a:prstGeom prst="rect">
            <a:avLst/>
          </a:prstGeom>
        </p:spPr>
      </p:pic>
      <p:pic>
        <p:nvPicPr>
          <p:cNvPr id="27" name="Grafik 26" descr="Pfeil: Kurve im Uhrzeigersinn mit einfarbiger Füllung">
            <a:extLst>
              <a:ext uri="{FF2B5EF4-FFF2-40B4-BE49-F238E27FC236}">
                <a16:creationId xmlns:a16="http://schemas.microsoft.com/office/drawing/2014/main" id="{5C0423D7-43F0-1C43-E7B0-77CF3981AC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flipV="1">
            <a:off x="7521015" y="3478861"/>
            <a:ext cx="1599481" cy="3056709"/>
          </a:xfrm>
          <a:prstGeom prst="rect">
            <a:avLst/>
          </a:prstGeom>
        </p:spPr>
      </p:pic>
      <p:pic>
        <p:nvPicPr>
          <p:cNvPr id="5" name="Grafik 4" descr="Klassenzimmer mit einfarbiger Füllung">
            <a:extLst>
              <a:ext uri="{FF2B5EF4-FFF2-40B4-BE49-F238E27FC236}">
                <a16:creationId xmlns:a16="http://schemas.microsoft.com/office/drawing/2014/main" id="{E61BED67-ECFF-F125-9F09-75B56E275F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4" y="1558578"/>
            <a:ext cx="1793314" cy="1793314"/>
          </a:xfrm>
          <a:prstGeom prst="rect">
            <a:avLst/>
          </a:prstGeom>
        </p:spPr>
      </p:pic>
    </p:spTree>
    <p:extLst>
      <p:ext uri="{BB962C8B-B14F-4D97-AF65-F5344CB8AC3E}">
        <p14:creationId xmlns:p14="http://schemas.microsoft.com/office/powerpoint/2010/main" val="2400580329"/>
      </p:ext>
    </p:extLst>
  </p:cSld>
  <p:clrMapOvr>
    <a:masterClrMapping/>
  </p:clrMapOvr>
</p:sld>
</file>

<file path=ppt/theme/theme1.xml><?xml version="1.0" encoding="utf-8"?>
<a:theme xmlns:a="http://schemas.openxmlformats.org/drawingml/2006/main" name="ValIDE2">
  <a:themeElements>
    <a:clrScheme name="Lariss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GODI Standart">
      <a:majorFont>
        <a:latin typeface="Volte Rounded Medium"/>
        <a:ea typeface="Arial"/>
        <a:cs typeface="Arial"/>
      </a:majorFont>
      <a:minorFont>
        <a:latin typeface="Volte Rounded"/>
        <a:ea typeface="Arial"/>
        <a:cs typeface="Arial"/>
      </a:minorFont>
    </a:fontScheme>
    <a:fmtScheme name="Larissa">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IDE2" id="{681F2601-309C-423E-8836-C4CAC5432E72}" vid="{9C7C1DF8-78BB-45F6-9A97-F25F7508D66C}"/>
    </a:ext>
  </a:extLst>
</a:theme>
</file>

<file path=ppt/theme/theme2.xml><?xml version="1.0" encoding="utf-8"?>
<a:theme xmlns:a="http://schemas.openxmlformats.org/drawingml/2006/main" name="1_PHW2">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831100"/>
        </a:solidFill>
        <a:ln w="25400" cap="flat">
          <a:noFill/>
          <a:miter lim="400000"/>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rgbClr val="000000"/>
          </a:solidFill>
          <a:prstDash val="solid"/>
          <a:miter lim="4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extLst>
    <a:ext uri="{05A4C25C-085E-4340-85A3-A5531E510DB2}">
      <thm15:themeFamily xmlns:thm15="http://schemas.microsoft.com/office/thememl/2012/main" name="ValiDE.potm" id="{AB5D4DF5-68ED-4222-A5E0-BF70C02833D6}" vid="{9DDC743E-98C3-4B0C-9445-12BAABF5A865}"/>
    </a:ext>
  </a:extLst>
</a:theme>
</file>

<file path=ppt/theme/theme3.xml><?xml version="1.0" encoding="utf-8"?>
<a:theme xmlns:a="http://schemas.openxmlformats.org/drawingml/2006/main" name="2_PHW2">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831100"/>
        </a:solidFill>
        <a:ln w="25400" cap="flat">
          <a:noFill/>
          <a:miter lim="400000"/>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rgbClr val="000000"/>
          </a:solidFill>
          <a:prstDash val="solid"/>
          <a:miter lim="4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extLst>
    <a:ext uri="{05A4C25C-085E-4340-85A3-A5531E510DB2}">
      <thm15:themeFamily xmlns:thm15="http://schemas.microsoft.com/office/thememl/2012/main" name="Präsentation1" id="{343EE6AC-D152-4B54-BD29-6D20580454BF}" vid="{CDCA05EB-B49E-4396-BD4E-DCFC72303A7B}"/>
    </a:ext>
  </a:extLst>
</a:theme>
</file>

<file path=ppt/theme/theme4.xml><?xml version="1.0" encoding="utf-8"?>
<a:theme xmlns:a="http://schemas.openxmlformats.org/drawingml/2006/main" name="PHW2025">
  <a:themeElements>
    <a:clrScheme name="PH Weingarten">
      <a:dk1>
        <a:srgbClr val="000000"/>
      </a:dk1>
      <a:lt1>
        <a:srgbClr val="FFFFFF"/>
      </a:lt1>
      <a:dk2>
        <a:srgbClr val="4F4F4F"/>
      </a:dk2>
      <a:lt2>
        <a:srgbClr val="DCDCDC"/>
      </a:lt2>
      <a:accent1>
        <a:srgbClr val="E60F00"/>
      </a:accent1>
      <a:accent2>
        <a:srgbClr val="FF7D00"/>
      </a:accent2>
      <a:accent3>
        <a:srgbClr val="004591"/>
      </a:accent3>
      <a:accent4>
        <a:srgbClr val="009CF2"/>
      </a:accent4>
      <a:accent5>
        <a:srgbClr val="007891"/>
      </a:accent5>
      <a:accent6>
        <a:srgbClr val="00C3AF"/>
      </a:accent6>
      <a:hlink>
        <a:srgbClr val="E60F00"/>
      </a:hlink>
      <a:folHlink>
        <a:srgbClr val="E60F00"/>
      </a:folHlink>
    </a:clrScheme>
    <a:fontScheme name="PH Weingarten">
      <a:majorFont>
        <a:latin typeface="Kanit SemiBold"/>
        <a:ea typeface=""/>
        <a:cs typeface=""/>
      </a:majorFont>
      <a:minorFont>
        <a:latin typeface="Kani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a:spAutoFit/>
      </a:bodyPr>
      <a:lstStyle>
        <a:defPPr marL="0" indent="0" algn="l">
          <a:buNone/>
          <a:defRPr sz="1600" dirty="0">
            <a:solidFill>
              <a:schemeClr val="bg1"/>
            </a:solidFill>
          </a:defRPr>
        </a:defPPr>
      </a:lstStyle>
    </a:txDef>
  </a:objectDefaults>
  <a:extraClrSchemeLst/>
  <a:extLst>
    <a:ext uri="{05A4C25C-085E-4340-85A3-A5531E510DB2}">
      <thm15:themeFamily xmlns:thm15="http://schemas.microsoft.com/office/thememl/2012/main" name="PHW2025" id="{91E6F040-0EB0-4B76-A190-67FFA6CC9FD5}" vid="{0EDFF06B-98A9-47E7-B784-F54A69E64C3C}"/>
    </a:ext>
  </a:extLst>
</a:theme>
</file>

<file path=ppt/theme/theme5.xml><?xml version="1.0" encoding="utf-8"?>
<a:theme xmlns:a="http://schemas.openxmlformats.org/drawingml/2006/main" name="1_Office">
  <a:themeElements>
    <a:clrScheme name="PH Weingarten">
      <a:dk1>
        <a:srgbClr val="000000"/>
      </a:dk1>
      <a:lt1>
        <a:srgbClr val="FFFFFF"/>
      </a:lt1>
      <a:dk2>
        <a:srgbClr val="4F4F4F"/>
      </a:dk2>
      <a:lt2>
        <a:srgbClr val="DCDCDC"/>
      </a:lt2>
      <a:accent1>
        <a:srgbClr val="E60F00"/>
      </a:accent1>
      <a:accent2>
        <a:srgbClr val="FF7D00"/>
      </a:accent2>
      <a:accent3>
        <a:srgbClr val="004591"/>
      </a:accent3>
      <a:accent4>
        <a:srgbClr val="009CF2"/>
      </a:accent4>
      <a:accent5>
        <a:srgbClr val="007891"/>
      </a:accent5>
      <a:accent6>
        <a:srgbClr val="00C3AF"/>
      </a:accent6>
      <a:hlink>
        <a:srgbClr val="E60F00"/>
      </a:hlink>
      <a:folHlink>
        <a:srgbClr val="E60F00"/>
      </a:folHlink>
    </a:clrScheme>
    <a:fontScheme name="PH Weingarten">
      <a:majorFont>
        <a:latin typeface="Kanit SemiBold"/>
        <a:ea typeface=""/>
        <a:cs typeface=""/>
      </a:majorFont>
      <a:minorFont>
        <a:latin typeface="Kani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a:spAutoFit/>
      </a:bodyPr>
      <a:lstStyle>
        <a:defPPr marL="0" indent="0" algn="l">
          <a:buNone/>
          <a:defRPr sz="1600" dirty="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HW2025b">
  <a:themeElements>
    <a:clrScheme name="PH Weingarten">
      <a:dk1>
        <a:srgbClr val="000000"/>
      </a:dk1>
      <a:lt1>
        <a:srgbClr val="FFFFFF"/>
      </a:lt1>
      <a:dk2>
        <a:srgbClr val="4F4F4F"/>
      </a:dk2>
      <a:lt2>
        <a:srgbClr val="DCDCDC"/>
      </a:lt2>
      <a:accent1>
        <a:srgbClr val="E60F00"/>
      </a:accent1>
      <a:accent2>
        <a:srgbClr val="FF7D00"/>
      </a:accent2>
      <a:accent3>
        <a:srgbClr val="004591"/>
      </a:accent3>
      <a:accent4>
        <a:srgbClr val="009CF2"/>
      </a:accent4>
      <a:accent5>
        <a:srgbClr val="007891"/>
      </a:accent5>
      <a:accent6>
        <a:srgbClr val="00C3AF"/>
      </a:accent6>
      <a:hlink>
        <a:srgbClr val="E60F00"/>
      </a:hlink>
      <a:folHlink>
        <a:srgbClr val="E60F00"/>
      </a:folHlink>
    </a:clrScheme>
    <a:fontScheme name="PH Weingarten">
      <a:majorFont>
        <a:latin typeface="Kanit SemiBold"/>
        <a:ea typeface=""/>
        <a:cs typeface=""/>
      </a:majorFont>
      <a:minorFont>
        <a:latin typeface="Kani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a:spAutoFit/>
      </a:bodyPr>
      <a:lstStyle>
        <a:defPPr marL="0" indent="0" algn="l">
          <a:buNone/>
          <a:defRPr sz="1600" dirty="0">
            <a:solidFill>
              <a:schemeClr val="bg1"/>
            </a:solidFill>
          </a:defRPr>
        </a:defPPr>
      </a:lstStyle>
    </a:txDef>
  </a:objectDefaults>
  <a:extraClrSchemeLst/>
  <a:extLst>
    <a:ext uri="{05A4C25C-085E-4340-85A3-A5531E510DB2}">
      <thm15:themeFamily xmlns:thm15="http://schemas.microsoft.com/office/thememl/2012/main" name="PHW2025b" id="{048F16F6-A987-4078-8DE7-D13200BF2885}" vid="{1C23FE8D-4326-4401-B38F-B021988C8625}"/>
    </a:ext>
  </a:extLst>
</a:theme>
</file>

<file path=docProps/app.xml><?xml version="1.0" encoding="utf-8"?>
<Properties xmlns="http://schemas.openxmlformats.org/officeDocument/2006/extended-properties" xmlns:vt="http://schemas.openxmlformats.org/officeDocument/2006/docPropsVTypes">
  <Template>ValIDE2</Template>
  <TotalTime>0</TotalTime>
  <Words>90</Words>
  <Application>Microsoft Office PowerPoint</Application>
  <PresentationFormat>Breitbild</PresentationFormat>
  <Paragraphs>11</Paragraphs>
  <Slides>2</Slides>
  <Notes>0</Notes>
  <HiddenSlides>0</HiddenSlides>
  <MMClips>0</MMClips>
  <ScaleCrop>false</ScaleCrop>
  <HeadingPairs>
    <vt:vector size="6" baseType="variant">
      <vt:variant>
        <vt:lpstr>Verwendete Schriftarten</vt:lpstr>
      </vt:variant>
      <vt:variant>
        <vt:i4>10</vt:i4>
      </vt:variant>
      <vt:variant>
        <vt:lpstr>Design</vt:lpstr>
      </vt:variant>
      <vt:variant>
        <vt:i4>6</vt:i4>
      </vt:variant>
      <vt:variant>
        <vt:lpstr>Folientitel</vt:lpstr>
      </vt:variant>
      <vt:variant>
        <vt:i4>2</vt:i4>
      </vt:variant>
    </vt:vector>
  </HeadingPairs>
  <TitlesOfParts>
    <vt:vector size="18" baseType="lpstr">
      <vt:lpstr>Arial</vt:lpstr>
      <vt:lpstr>Calibri</vt:lpstr>
      <vt:lpstr>Helvetica Neue</vt:lpstr>
      <vt:lpstr>Helvetica Neue Light</vt:lpstr>
      <vt:lpstr>Kanit Light</vt:lpstr>
      <vt:lpstr>Kanit SemiBold</vt:lpstr>
      <vt:lpstr>Verdana</vt:lpstr>
      <vt:lpstr>Volte Rounded</vt:lpstr>
      <vt:lpstr>Volte Rounded Light</vt:lpstr>
      <vt:lpstr>Volte Rounded Medium</vt:lpstr>
      <vt:lpstr>ValIDE2</vt:lpstr>
      <vt:lpstr>1_PHW2</vt:lpstr>
      <vt:lpstr>2_PHW2</vt:lpstr>
      <vt:lpstr>PHW2025</vt:lpstr>
      <vt:lpstr>1_Office</vt:lpstr>
      <vt:lpstr>PHW2025b</vt:lpstr>
      <vt:lpstr>PowerPoint-Präsentation</vt:lpstr>
      <vt:lpstr>Wo bekomme ich Unterstützung?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Marion Susanne Visotschnig</dc:creator>
  <cp:lastModifiedBy>Marion Susanne Visotschnig (wg)</cp:lastModifiedBy>
  <cp:revision>10</cp:revision>
  <dcterms:created xsi:type="dcterms:W3CDTF">2023-12-01T16:32:56Z</dcterms:created>
  <dcterms:modified xsi:type="dcterms:W3CDTF">2025-09-22T13:54:18Z</dcterms:modified>
</cp:coreProperties>
</file>